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s/slide5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notesMasterIdLst>
    <p:notesMasterId r:id="rId65"/>
  </p:notesMasterIdLst>
  <p:sldIdLst>
    <p:sldId id="411" r:id="rId2"/>
    <p:sldId id="348" r:id="rId3"/>
    <p:sldId id="349" r:id="rId4"/>
    <p:sldId id="353" r:id="rId5"/>
    <p:sldId id="355" r:id="rId6"/>
    <p:sldId id="350" r:id="rId7"/>
    <p:sldId id="351" r:id="rId8"/>
    <p:sldId id="352" r:id="rId9"/>
    <p:sldId id="354" r:id="rId10"/>
    <p:sldId id="379" r:id="rId11"/>
    <p:sldId id="380" r:id="rId12"/>
    <p:sldId id="381" r:id="rId13"/>
    <p:sldId id="356" r:id="rId14"/>
    <p:sldId id="357" r:id="rId15"/>
    <p:sldId id="358" r:id="rId16"/>
    <p:sldId id="359" r:id="rId17"/>
    <p:sldId id="378" r:id="rId18"/>
    <p:sldId id="360" r:id="rId19"/>
    <p:sldId id="362" r:id="rId20"/>
    <p:sldId id="363" r:id="rId21"/>
    <p:sldId id="365" r:id="rId22"/>
    <p:sldId id="412" r:id="rId23"/>
    <p:sldId id="364" r:id="rId24"/>
    <p:sldId id="392" r:id="rId25"/>
    <p:sldId id="394" r:id="rId26"/>
    <p:sldId id="366" r:id="rId27"/>
    <p:sldId id="395" r:id="rId28"/>
    <p:sldId id="393" r:id="rId29"/>
    <p:sldId id="367" r:id="rId30"/>
    <p:sldId id="368" r:id="rId31"/>
    <p:sldId id="369" r:id="rId32"/>
    <p:sldId id="370" r:id="rId33"/>
    <p:sldId id="371" r:id="rId34"/>
    <p:sldId id="374" r:id="rId35"/>
    <p:sldId id="372" r:id="rId36"/>
    <p:sldId id="373" r:id="rId37"/>
    <p:sldId id="375" r:id="rId38"/>
    <p:sldId id="376" r:id="rId39"/>
    <p:sldId id="382" r:id="rId40"/>
    <p:sldId id="383" r:id="rId41"/>
    <p:sldId id="384" r:id="rId42"/>
    <p:sldId id="385" r:id="rId43"/>
    <p:sldId id="386" r:id="rId44"/>
    <p:sldId id="387" r:id="rId45"/>
    <p:sldId id="388" r:id="rId46"/>
    <p:sldId id="389" r:id="rId47"/>
    <p:sldId id="390" r:id="rId48"/>
    <p:sldId id="396" r:id="rId49"/>
    <p:sldId id="391" r:id="rId50"/>
    <p:sldId id="397" r:id="rId51"/>
    <p:sldId id="398" r:id="rId52"/>
    <p:sldId id="399" r:id="rId53"/>
    <p:sldId id="400" r:id="rId54"/>
    <p:sldId id="407" r:id="rId55"/>
    <p:sldId id="408" r:id="rId56"/>
    <p:sldId id="409" r:id="rId57"/>
    <p:sldId id="406" r:id="rId58"/>
    <p:sldId id="410" r:id="rId59"/>
    <p:sldId id="405" r:id="rId60"/>
    <p:sldId id="413" r:id="rId61"/>
    <p:sldId id="401" r:id="rId62"/>
    <p:sldId id="414" r:id="rId63"/>
    <p:sldId id="404" r:id="rId6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2136" autoAdjust="0"/>
  </p:normalViewPr>
  <p:slideViewPr>
    <p:cSldViewPr>
      <p:cViewPr>
        <p:scale>
          <a:sx n="100" d="100"/>
          <a:sy n="100" d="100"/>
        </p:scale>
        <p:origin x="-504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862C8-6F01-4B9C-8EC2-076D0E06A961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7FE059-5794-44B4-8ECA-BCD9F304B792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13"/>
          <p:cNvSpPr>
            <a:spLocks noGrp="1"/>
          </p:cNvSpPr>
          <p:nvPr>
            <p:ph type="ctrTitle"/>
          </p:nvPr>
        </p:nvSpPr>
        <p:spPr>
          <a:xfrm>
            <a:off x="1432560" y="359898"/>
            <a:ext cx="740664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2" name="Подзаголовок 21"/>
          <p:cNvSpPr>
            <a:spLocks noGrp="1"/>
          </p:cNvSpPr>
          <p:nvPr>
            <p:ph type="subTitle" idx="1"/>
          </p:nvPr>
        </p:nvSpPr>
        <p:spPr>
          <a:xfrm>
            <a:off x="1432560" y="1850064"/>
            <a:ext cx="740664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20" name="Нижний колонтитул 1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10" name="Номер слайда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Овал 7"/>
          <p:cNvSpPr/>
          <p:nvPr/>
        </p:nvSpPr>
        <p:spPr>
          <a:xfrm>
            <a:off x="921433" y="1413802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1157176" y="1345016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274639"/>
            <a:ext cx="1828800" cy="5851525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143000" y="274640"/>
            <a:ext cx="55626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282890" y="-54"/>
            <a:ext cx="68580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78392" y="2600325"/>
            <a:ext cx="64008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578392" y="1066800"/>
            <a:ext cx="64008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Прямоугольник 9"/>
          <p:cNvSpPr/>
          <p:nvPr/>
        </p:nvSpPr>
        <p:spPr bwMode="invGray">
          <a:xfrm>
            <a:off x="2286000" y="0"/>
            <a:ext cx="76200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2172321" y="2814656"/>
            <a:ext cx="210312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Овал 8"/>
          <p:cNvSpPr/>
          <p:nvPr/>
        </p:nvSpPr>
        <p:spPr>
          <a:xfrm>
            <a:off x="2408064" y="2745870"/>
            <a:ext cx="64008" cy="64008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43560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276088" y="1524000"/>
            <a:ext cx="36576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160336"/>
            <a:ext cx="8229600" cy="1143000"/>
          </a:xfrm>
        </p:spPr>
        <p:txBody>
          <a:bodyPr anchor="ctr"/>
          <a:lstStyle>
            <a:lvl1pPr algn="ctr">
              <a:defRPr sz="4500" b="1" cap="none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63440" y="328278"/>
            <a:ext cx="402336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63440" y="969336"/>
            <a:ext cx="402336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35608" y="274320"/>
            <a:ext cx="7498080" cy="1143000"/>
          </a:xfrm>
        </p:spPr>
        <p:txBody>
          <a:bodyPr anchor="ctr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14984" y="0"/>
            <a:ext cx="8129016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Прямоугольник 5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16778"/>
            <a:ext cx="381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406964"/>
            <a:ext cx="381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57200" y="2133600"/>
            <a:ext cx="81534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886896" y="1066800"/>
            <a:ext cx="27432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762000" y="1066800"/>
            <a:ext cx="4572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lIns="91440" tIns="274320" rtlCol="0" anchor="t">
            <a:normAutofit/>
          </a:bodyPr>
          <a:lstStyle>
            <a:extLst/>
          </a:lstStyle>
          <a:p>
            <a:pPr marL="0" indent="-283464" algn="l" rtl="0" eaLnBrk="1" latinLnBrk="0" hangingPunct="1">
              <a:lnSpc>
                <a:spcPts val="3000"/>
              </a:lnSpc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None/>
            </a:pPr>
            <a:endParaRPr kumimoji="0" lang="en-US" sz="3200" kern="120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838200" y="1143003"/>
            <a:ext cx="44196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lIns="91440" tIns="274320" anchor="t"/>
          <a:lstStyle>
            <a:lvl1pPr indent="0">
              <a:buNone/>
              <a:defRPr sz="3200"/>
            </a:lvl1pPr>
            <a:extLst/>
          </a:lstStyle>
          <a:p>
            <a:pPr marL="0" algn="l" eaLnBrk="1" latinLnBrk="0" hangingPunct="1"/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9" name="Блок-схема: процесс 8"/>
          <p:cNvSpPr/>
          <p:nvPr/>
        </p:nvSpPr>
        <p:spPr>
          <a:xfrm rot="19468671">
            <a:off x="396725" y="954341"/>
            <a:ext cx="685800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0" name="Блок-схема: процесс 9"/>
          <p:cNvSpPr/>
          <p:nvPr/>
        </p:nvSpPr>
        <p:spPr>
          <a:xfrm rot="2103354" flipH="1">
            <a:off x="5003667" y="936786"/>
            <a:ext cx="649224" cy="204310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8200" y="4800600"/>
            <a:ext cx="44196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ирог 6"/>
          <p:cNvSpPr/>
          <p:nvPr/>
        </p:nvSpPr>
        <p:spPr>
          <a:xfrm>
            <a:off x="-815927" y="-815922"/>
            <a:ext cx="1638887" cy="1638887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Овал 7"/>
          <p:cNvSpPr/>
          <p:nvPr/>
        </p:nvSpPr>
        <p:spPr>
          <a:xfrm>
            <a:off x="168816" y="21102"/>
            <a:ext cx="1702191" cy="1702191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1" name="Кольцо 10"/>
          <p:cNvSpPr/>
          <p:nvPr/>
        </p:nvSpPr>
        <p:spPr>
          <a:xfrm rot="2315675">
            <a:off x="182881" y="1055077"/>
            <a:ext cx="1125717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ик 11"/>
          <p:cNvSpPr/>
          <p:nvPr/>
        </p:nvSpPr>
        <p:spPr>
          <a:xfrm>
            <a:off x="1012873" y="-54"/>
            <a:ext cx="8131127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435608" y="274638"/>
            <a:ext cx="7498080" cy="1143000"/>
          </a:xfrm>
          <a:prstGeom prst="rect">
            <a:avLst/>
          </a:prstGeom>
        </p:spPr>
        <p:txBody>
          <a:bodyPr anchor="ctr">
            <a:normAutofit/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Текст 8"/>
          <p:cNvSpPr>
            <a:spLocks noGrp="1"/>
          </p:cNvSpPr>
          <p:nvPr>
            <p:ph type="body" idx="1"/>
          </p:nvPr>
        </p:nvSpPr>
        <p:spPr>
          <a:xfrm>
            <a:off x="1435608" y="1447800"/>
            <a:ext cx="7498080" cy="4800600"/>
          </a:xfrm>
          <a:prstGeom prst="rect">
            <a:avLst/>
          </a:prstGeom>
        </p:spPr>
        <p:txBody>
          <a:bodyPr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24" name="Дата 23"/>
          <p:cNvSpPr>
            <a:spLocks noGrp="1"/>
          </p:cNvSpPr>
          <p:nvPr>
            <p:ph type="dt" sz="half" idx="2"/>
          </p:nvPr>
        </p:nvSpPr>
        <p:spPr>
          <a:xfrm>
            <a:off x="3581400" y="6305550"/>
            <a:ext cx="2133600" cy="476250"/>
          </a:xfrm>
          <a:prstGeom prst="rect">
            <a:avLst/>
          </a:prstGeom>
        </p:spPr>
        <p:txBody>
          <a:bodyPr anchor="b"/>
          <a:lstStyle>
            <a:lvl1pPr algn="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</a:defRPr>
            </a:lvl1pPr>
            <a:extLst/>
          </a:lstStyle>
          <a:p>
            <a:fld id="{C220A061-357E-4DA0-84F3-5F79745EC53D}" type="datetimeFigureOut">
              <a:rPr lang="ru-RU" smtClean="0"/>
              <a:pPr/>
              <a:t>06.12.2021</a:t>
            </a:fld>
            <a:endParaRPr lang="ru-RU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3"/>
          </p:nvPr>
        </p:nvSpPr>
        <p:spPr>
          <a:xfrm>
            <a:off x="5715000" y="6305550"/>
            <a:ext cx="2895600" cy="476250"/>
          </a:xfrm>
          <a:prstGeom prst="rect">
            <a:avLst/>
          </a:prstGeom>
        </p:spPr>
        <p:txBody>
          <a:bodyPr anchor="b"/>
          <a:lstStyle>
            <a:lvl1pPr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endParaRPr lang="ru-RU"/>
          </a:p>
        </p:txBody>
      </p:sp>
      <p:sp>
        <p:nvSpPr>
          <p:cNvPr id="22" name="Номер слайда 21"/>
          <p:cNvSpPr>
            <a:spLocks noGrp="1"/>
          </p:cNvSpPr>
          <p:nvPr>
            <p:ph type="sldNum" sz="quarter" idx="4"/>
          </p:nvPr>
        </p:nvSpPr>
        <p:spPr>
          <a:xfrm>
            <a:off x="8613648" y="6305550"/>
            <a:ext cx="457200" cy="476250"/>
          </a:xfrm>
          <a:prstGeom prst="rect">
            <a:avLst/>
          </a:prstGeom>
        </p:spPr>
        <p:txBody>
          <a:bodyPr anchor="b"/>
          <a:lstStyle>
            <a:lvl1pPr algn="ctr" eaLnBrk="1" latinLnBrk="0" hangingPunct="1"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</a:defRPr>
            </a:lvl1pPr>
            <a:extLst/>
          </a:lstStyle>
          <a:p>
            <a:fld id="{C96F8F0F-D595-4F5B-A549-B0B9B52641AC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5" name="Прямоугольник 14"/>
          <p:cNvSpPr/>
          <p:nvPr/>
        </p:nvSpPr>
        <p:spPr bwMode="invGray">
          <a:xfrm>
            <a:off x="1014984" y="-54"/>
            <a:ext cx="73152" cy="6858054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rtl="0" eaLnBrk="1" latinLnBrk="0" hangingPunct="1">
        <a:spcBef>
          <a:spcPct val="0"/>
        </a:spcBef>
        <a:buNone/>
        <a:defRPr kumimoji="0" sz="4300" kern="1200">
          <a:solidFill>
            <a:schemeClr val="tx2">
              <a:satMod val="130000"/>
            </a:schemeClr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83464" algn="l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SzPct val="80000"/>
        <a:buFont typeface="Wingdings 2"/>
        <a:buChar char="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37744" algn="l" rtl="0" eaLnBrk="1" latinLnBrk="0" hangingPunct="1">
        <a:lnSpc>
          <a:spcPct val="100000"/>
        </a:lnSpc>
        <a:spcBef>
          <a:spcPts val="550"/>
        </a:spcBef>
        <a:buClr>
          <a:schemeClr val="accent1"/>
        </a:buClr>
        <a:buFont typeface="Verdana"/>
        <a:buChar char="◦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6968" indent="-228600" algn="l" rtl="0" eaLnBrk="1" latinLnBrk="0" hangingPunct="1">
        <a:lnSpc>
          <a:spcPct val="100000"/>
        </a:lnSpc>
        <a:spcBef>
          <a:spcPct val="20000"/>
        </a:spcBef>
        <a:buClr>
          <a:schemeClr val="accent2"/>
        </a:buClr>
        <a:buFont typeface="Wingdings 2"/>
        <a:buChar char="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173736" algn="l" rtl="0" eaLnBrk="1" latinLnBrk="0" hangingPunct="1">
        <a:lnSpc>
          <a:spcPct val="100000"/>
        </a:lnSpc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8448" indent="-182880" algn="l" rtl="0" eaLnBrk="1" latinLnBrk="0" hangingPunct="1">
        <a:lnSpc>
          <a:spcPct val="100000"/>
        </a:lnSpc>
        <a:spcBef>
          <a:spcPct val="20000"/>
        </a:spcBef>
        <a:buClr>
          <a:schemeClr val="accent4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4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4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4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4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«У вдохновения под крылом…»</a:t>
            </a:r>
            <a:endParaRPr lang="ru-RU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 fontScale="92500"/>
          </a:bodyPr>
          <a:lstStyle/>
          <a:p>
            <a:r>
              <a:rPr lang="ru-RU" b="1" dirty="0" smtClean="0"/>
              <a:t>Чарующий город,</a:t>
            </a:r>
          </a:p>
          <a:p>
            <a:r>
              <a:rPr lang="ru-RU" b="1" dirty="0" smtClean="0"/>
              <a:t>Звезда моей любви.</a:t>
            </a:r>
          </a:p>
          <a:p>
            <a:r>
              <a:rPr lang="ru-RU" b="1" dirty="0" smtClean="0"/>
              <a:t>Воспеть бы вас, Печоры,</a:t>
            </a:r>
          </a:p>
          <a:p>
            <a:r>
              <a:rPr lang="ru-RU" b="1" dirty="0" smtClean="0"/>
              <a:t>Как зорьку – соловьи.</a:t>
            </a:r>
          </a:p>
          <a:p>
            <a:r>
              <a:rPr lang="ru-RU" b="1" dirty="0" smtClean="0"/>
              <a:t>              А.Афанасьев</a:t>
            </a:r>
            <a:endParaRPr lang="ru-RU" b="1" dirty="0"/>
          </a:p>
        </p:txBody>
      </p:sp>
      <p:pic>
        <p:nvPicPr>
          <p:cNvPr id="1026" name="Picture 2" descr="F:\логотип б-к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916832"/>
            <a:ext cx="3671888" cy="3382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2260600" y="274638"/>
            <a:ext cx="68834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Выступает Х. </a:t>
            </a:r>
            <a:r>
              <a:rPr lang="ru-RU" sz="3600" dirty="0" err="1" smtClean="0"/>
              <a:t>Аннемяэ</a:t>
            </a:r>
            <a:endParaRPr lang="ru-RU" sz="3600" dirty="0"/>
          </a:p>
        </p:txBody>
      </p:sp>
      <p:pic>
        <p:nvPicPr>
          <p:cNvPr id="6148" name="Picture 4" descr="C:\Documents and Settings\User\Рабочий стол\Сканы\2021-11-22-0006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1484784"/>
            <a:ext cx="6264275" cy="48958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Под впечатлением сатирических стихов в исполнении В.В. Воронкова. 1983 год</a:t>
            </a:r>
            <a:endParaRPr lang="ru-RU" sz="2400" dirty="0"/>
          </a:p>
        </p:txBody>
      </p:sp>
      <p:pic>
        <p:nvPicPr>
          <p:cNvPr id="7171" name="Picture 3" descr="C:\Documents and Settings\User\Рабочий стол\Сканы\2021-11-22-0005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700808"/>
            <a:ext cx="6624736" cy="44644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Сканы\2021-11-22-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3728" y="1700808"/>
            <a:ext cx="6638925" cy="4327525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err="1" smtClean="0"/>
              <a:t>Вдохновенцы</a:t>
            </a:r>
            <a:r>
              <a:rPr lang="ru-RU" sz="3600" dirty="0" smtClean="0"/>
              <a:t> на прогулке. 1982 год</a:t>
            </a:r>
            <a:endParaRPr lang="ru-RU" sz="3600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644650" y="1447800"/>
            <a:ext cx="7499350" cy="4800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31 июля 1982 года  ушел из жизни Василий </a:t>
            </a:r>
            <a:r>
              <a:rPr lang="ru-RU" sz="2000" dirty="0" err="1" smtClean="0"/>
              <a:t>Афиногенович</a:t>
            </a:r>
            <a:r>
              <a:rPr lang="ru-RU" sz="2000" dirty="0" smtClean="0"/>
              <a:t> </a:t>
            </a:r>
            <a:r>
              <a:rPr lang="ru-RU" sz="2000" dirty="0" err="1" smtClean="0"/>
              <a:t>Весский</a:t>
            </a:r>
            <a:r>
              <a:rPr lang="ru-RU" sz="2000" dirty="0" smtClean="0"/>
              <a:t>, руководитель литературно-музыкального клуба «Вдохновение», поэт, бессменный ректор народного университета культуры, учитель-патриот и просто хороший друг. Проникновенное стихотворение на смерть верного друга написал Борис Егоров.</a:t>
            </a:r>
          </a:p>
          <a:p>
            <a:endParaRPr lang="ru-RU" sz="2000" dirty="0" smtClean="0"/>
          </a:p>
          <a:p>
            <a:r>
              <a:rPr lang="ru-RU" sz="2000" dirty="0" smtClean="0"/>
              <a:t>«Я помню все – и наши разговоры,</a:t>
            </a:r>
          </a:p>
          <a:p>
            <a:r>
              <a:rPr lang="ru-RU" sz="2000" dirty="0" smtClean="0"/>
              <a:t>И радость встреч, желанных для меня,</a:t>
            </a:r>
          </a:p>
          <a:p>
            <a:r>
              <a:rPr lang="ru-RU" sz="2000" dirty="0" smtClean="0"/>
              <a:t>А образ твой забудется не скоро,</a:t>
            </a:r>
          </a:p>
          <a:p>
            <a:r>
              <a:rPr lang="ru-RU" sz="2000" dirty="0" smtClean="0"/>
              <a:t>Пока живу, хранить все буду я»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644650" y="1447800"/>
            <a:ext cx="7499350" cy="480060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Руководителем клуба выбрали А.П. Афанасьева, заместителем И.П. Федотова, членами совета стали: М.В. </a:t>
            </a:r>
            <a:r>
              <a:rPr lang="ru-RU" sz="2000" smtClean="0"/>
              <a:t>Лашин, </a:t>
            </a:r>
            <a:r>
              <a:rPr lang="ru-RU" sz="2000" dirty="0" smtClean="0"/>
              <a:t>Р.С. Ермакова, Х.Я. </a:t>
            </a:r>
            <a:r>
              <a:rPr lang="ru-RU" sz="2000" dirty="0" err="1" smtClean="0"/>
              <a:t>Аннемяэ</a:t>
            </a:r>
            <a:r>
              <a:rPr lang="ru-RU" sz="2000" dirty="0" smtClean="0"/>
              <a:t>. Каждый член клуба «Вдохновение» нашел свое применение. Михаил Васильевич </a:t>
            </a:r>
            <a:r>
              <a:rPr lang="ru-RU" sz="2000" dirty="0" err="1" smtClean="0"/>
              <a:t>Лашин</a:t>
            </a:r>
            <a:r>
              <a:rPr lang="ru-RU" sz="2000" dirty="0" smtClean="0"/>
              <a:t> – активный член клуба по пропаганде революционно-патриотических традиций. Василий Васильевич Воронков проводил в Изборске беседы на военно-патриотические темы и был продолжателем дела М.В. </a:t>
            </a:r>
            <a:r>
              <a:rPr lang="ru-RU" sz="2000" dirty="0" err="1" smtClean="0"/>
              <a:t>Лашина</a:t>
            </a:r>
            <a:r>
              <a:rPr lang="ru-RU" sz="2000" dirty="0" smtClean="0"/>
              <a:t> по увековечиванию памяти погибших земляков.  В.И. Ильин также в печорских школах часто проводил беседы на военно-патриотические темы, Р.С. Ермакова – инициатор создания в Изборске клуба молодой семьи и активно работала в этом клубе. А.П. Афанасьев проводил беседы об охране природы, о пользе растений.</a:t>
            </a:r>
            <a:endParaRPr lang="ru-RU" sz="20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Воронков В.В., Ильин В.И., </a:t>
            </a:r>
            <a:r>
              <a:rPr lang="ru-RU" sz="2400" dirty="0" err="1" smtClean="0"/>
              <a:t>Лашин</a:t>
            </a:r>
            <a:r>
              <a:rPr lang="ru-RU" sz="2400" dirty="0" smtClean="0"/>
              <a:t> М.В.</a:t>
            </a:r>
            <a:endParaRPr lang="ru-RU" sz="2400" dirty="0"/>
          </a:p>
        </p:txBody>
      </p:sp>
      <p:sp>
        <p:nvSpPr>
          <p:cNvPr id="6" name="Содержимое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ru-RU" dirty="0" smtClean="0"/>
              <a:t>Дорогой Победы</a:t>
            </a:r>
          </a:p>
          <a:p>
            <a:r>
              <a:rPr lang="ru-RU" sz="1800" b="1" dirty="0" smtClean="0"/>
              <a:t>Год сорок первый от Кремля</a:t>
            </a:r>
          </a:p>
          <a:p>
            <a:r>
              <a:rPr lang="ru-RU" sz="1800" b="1" dirty="0" smtClean="0"/>
              <a:t>Гудел над Родиной набатом.</a:t>
            </a:r>
          </a:p>
          <a:p>
            <a:r>
              <a:rPr lang="ru-RU" sz="1800" b="1" dirty="0" smtClean="0"/>
              <a:t>Избитой корчилась земля у стен рейхстага в сорок пятом.</a:t>
            </a:r>
          </a:p>
          <a:p>
            <a:r>
              <a:rPr lang="ru-RU" sz="1800" b="1" dirty="0" smtClean="0"/>
              <a:t>Пришла победная весна в два разных колера одетой,</a:t>
            </a:r>
          </a:p>
          <a:p>
            <a:r>
              <a:rPr lang="ru-RU" sz="1800" b="1" dirty="0" smtClean="0"/>
              <a:t>С накалом гнева докрасна,</a:t>
            </a:r>
          </a:p>
          <a:p>
            <a:r>
              <a:rPr lang="ru-RU" sz="1800" b="1" dirty="0" smtClean="0"/>
              <a:t>Для Мира – с миром.</a:t>
            </a:r>
          </a:p>
          <a:p>
            <a:r>
              <a:rPr lang="ru-RU" sz="1800" b="1" dirty="0" smtClean="0"/>
              <a:t>(Отрывок стихотворения В . И. Ильина)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8" name="Содержимое 7" descr="C:\Documents and Settings\User\Мои документы\Лашин для краеведения\26 - педагого Ильин.png"/>
          <p:cNvPicPr>
            <a:picLocks noGrp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916832"/>
            <a:ext cx="365760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331640" y="1524000"/>
            <a:ext cx="3816424" cy="4664075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конце 1981 года в </a:t>
            </a:r>
            <a:r>
              <a:rPr lang="ru-RU" sz="1600" dirty="0" err="1" smtClean="0"/>
              <a:t>Лениздате</a:t>
            </a:r>
            <a:r>
              <a:rPr lang="ru-RU" sz="1600" dirty="0" smtClean="0"/>
              <a:t> вышел сборник псковских литераторов «Устье», в котором напечатаны два рассказа Ирины </a:t>
            </a:r>
            <a:r>
              <a:rPr lang="ru-RU" sz="1600" dirty="0" err="1" smtClean="0"/>
              <a:t>Кивик</a:t>
            </a:r>
            <a:r>
              <a:rPr lang="ru-RU" sz="1600" dirty="0" smtClean="0"/>
              <a:t> – члена Печорского литературно-музыкального клуба «Вдохновение». Книгу </a:t>
            </a:r>
            <a:r>
              <a:rPr lang="ru-RU" sz="1600" dirty="0" err="1" smtClean="0"/>
              <a:t>вдохновенцы</a:t>
            </a:r>
            <a:r>
              <a:rPr lang="ru-RU" sz="1600" dirty="0" smtClean="0"/>
              <a:t> подарили ей.</a:t>
            </a:r>
          </a:p>
          <a:p>
            <a:r>
              <a:rPr lang="ru-RU" sz="1600" dirty="0" smtClean="0"/>
              <a:t>Продолжая традиции  </a:t>
            </a:r>
            <a:r>
              <a:rPr lang="ru-RU" sz="1600" dirty="0" err="1" smtClean="0"/>
              <a:t>Весского</a:t>
            </a:r>
            <a:r>
              <a:rPr lang="ru-RU" sz="1600" dirty="0" smtClean="0"/>
              <a:t> Василия </a:t>
            </a:r>
            <a:r>
              <a:rPr lang="ru-RU" sz="1600" dirty="0" err="1" smtClean="0"/>
              <a:t>Афиногеновича</a:t>
            </a:r>
            <a:r>
              <a:rPr lang="ru-RU" sz="1600" dirty="0" smtClean="0"/>
              <a:t>, своего учителя, </a:t>
            </a:r>
            <a:r>
              <a:rPr lang="ru-RU" sz="1600" dirty="0" err="1" smtClean="0"/>
              <a:t>вдохновенцы</a:t>
            </a:r>
            <a:r>
              <a:rPr lang="ru-RU" sz="1600" dirty="0" smtClean="0"/>
              <a:t> часто печатались в «</a:t>
            </a:r>
            <a:r>
              <a:rPr lang="ru-RU" sz="1600" dirty="0" err="1" smtClean="0"/>
              <a:t>печорке</a:t>
            </a:r>
            <a:r>
              <a:rPr lang="ru-RU" sz="1600" dirty="0" smtClean="0"/>
              <a:t>», выступали в библиотеках и клубах, на предприятиях и в школах района, в других местах. В клубе было 23 человека.</a:t>
            </a:r>
            <a:endParaRPr lang="ru-RU" sz="1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Autofit/>
          </a:bodyPr>
          <a:lstStyle/>
          <a:p>
            <a:r>
              <a:rPr lang="ru-RU" sz="2000" b="1" dirty="0" smtClean="0"/>
              <a:t>Вы в грозный час свободу отстояли,</a:t>
            </a:r>
          </a:p>
          <a:p>
            <a:r>
              <a:rPr lang="ru-RU" sz="2000" b="1" dirty="0" smtClean="0"/>
              <a:t>Себя отдав потомкам целиком.</a:t>
            </a:r>
          </a:p>
          <a:p>
            <a:r>
              <a:rPr lang="ru-RU" sz="2000" b="1" dirty="0" smtClean="0"/>
              <a:t>Вы рядом с нами, вы – не на отшибе,</a:t>
            </a:r>
          </a:p>
          <a:p>
            <a:r>
              <a:rPr lang="ru-RU" sz="2000" b="1" dirty="0" smtClean="0"/>
              <a:t>Не канут ваши подвиги во мгле.</a:t>
            </a:r>
          </a:p>
          <a:p>
            <a:r>
              <a:rPr lang="ru-RU" sz="2000" b="1" dirty="0" smtClean="0"/>
              <a:t>Спасибо вам, великое спасибо</a:t>
            </a:r>
          </a:p>
          <a:p>
            <a:r>
              <a:rPr lang="ru-RU" sz="2000" b="1" dirty="0" smtClean="0"/>
              <a:t>От имени живущих на земле.</a:t>
            </a:r>
          </a:p>
          <a:p>
            <a:r>
              <a:rPr lang="ru-RU" sz="2000" b="1" dirty="0" smtClean="0"/>
              <a:t>                                        А.Афанасьев</a:t>
            </a:r>
            <a:endParaRPr lang="ru-RU" sz="2000" b="1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260600" y="274638"/>
            <a:ext cx="688340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Стихи читает  А.П.Афанасьев</a:t>
            </a:r>
            <a:endParaRPr lang="ru-RU" sz="3200" dirty="0"/>
          </a:p>
        </p:txBody>
      </p:sp>
      <p:pic>
        <p:nvPicPr>
          <p:cNvPr id="5122" name="Picture 2" descr="C:\Documents and Settings\User\Рабочий стол\Сканы\2021-11-22-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07704" y="1988840"/>
            <a:ext cx="6048375" cy="39608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827584" y="1524000"/>
            <a:ext cx="4320480" cy="4664075"/>
          </a:xfrm>
        </p:spPr>
        <p:txBody>
          <a:bodyPr>
            <a:normAutofit fontScale="92500" lnSpcReduction="10000"/>
          </a:bodyPr>
          <a:lstStyle/>
          <a:p>
            <a:r>
              <a:rPr lang="ru-RU" sz="1600" b="1" dirty="0" smtClean="0"/>
              <a:t>К сожаленью с 1985 года были объективные и субъективные причины, что  активность клуба стала падать. Несмотря на то, что в городе и районе было много самодеятельных поэтов, литературно-музыкальный клуб «Вдохновение» прекратил свою деятельность. Постепенно многие члены клуба ушли из жизни, некоторые выехали за пределы района. И чтобы закончить затянувшееся молчание пишущих </a:t>
            </a:r>
            <a:r>
              <a:rPr lang="ru-RU" sz="1600" b="1" dirty="0" err="1" smtClean="0"/>
              <a:t>печерян</a:t>
            </a:r>
            <a:r>
              <a:rPr lang="ru-RU" sz="1600" b="1" dirty="0" smtClean="0"/>
              <a:t> и расшевелить их творческую активность, директором Печорской районной библиотеки Лебедевой Александрой Сергеевной и библиотекарем отдела обслуживания Шуваловой Верой Александровной были сделаны попытки возобновить работу клуба «Вдохновение». Они обратились в редакцию газеты «Печорская правда» к журналисту Петренко Э.П., который согласился объединить всех пишущих и возглавить клуб.</a:t>
            </a:r>
          </a:p>
        </p:txBody>
      </p:sp>
      <p:sp>
        <p:nvSpPr>
          <p:cNvPr id="5" name="Заголовок 4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/>
          <a:lstStyle/>
          <a:p>
            <a:r>
              <a:rPr lang="ru-RU" dirty="0" smtClean="0"/>
              <a:t>Петренко Эдуард Петрович</a:t>
            </a:r>
            <a:endParaRPr lang="ru-RU" dirty="0"/>
          </a:p>
        </p:txBody>
      </p:sp>
      <p:pic>
        <p:nvPicPr>
          <p:cNvPr id="4" name="Picture 2" descr="C:\Documents and Settings\User\Рабочий стол\вдохновение\Вдохновение\Петренко Э.П.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64088" y="1772816"/>
            <a:ext cx="3384376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По краю Вечности скользить,</a:t>
            </a:r>
          </a:p>
          <a:p>
            <a:r>
              <a:rPr lang="ru-RU" sz="1600" dirty="0" smtClean="0"/>
              <a:t>Душой стремясь к преображенью,</a:t>
            </a:r>
          </a:p>
          <a:p>
            <a:r>
              <a:rPr lang="ru-RU" sz="1600" dirty="0" smtClean="0"/>
              <a:t>И в новых отблесках прозренья</a:t>
            </a:r>
          </a:p>
          <a:p>
            <a:r>
              <a:rPr lang="ru-RU" sz="1600" dirty="0" smtClean="0"/>
              <a:t>Искать связующую нить.</a:t>
            </a:r>
          </a:p>
          <a:p>
            <a:r>
              <a:rPr lang="ru-RU" sz="1600" dirty="0" smtClean="0"/>
              <a:t>А в скрепах света и добра</a:t>
            </a:r>
          </a:p>
          <a:p>
            <a:r>
              <a:rPr lang="ru-RU" sz="1600" dirty="0" smtClean="0"/>
              <a:t>Найти источник вдохновенья,</a:t>
            </a:r>
          </a:p>
          <a:p>
            <a:r>
              <a:rPr lang="ru-RU" sz="1600" dirty="0" smtClean="0"/>
              <a:t>И стать пределом сотворенья,</a:t>
            </a:r>
          </a:p>
          <a:p>
            <a:r>
              <a:rPr lang="ru-RU" sz="1600" dirty="0" smtClean="0"/>
              <a:t>Сгорая в рифмах до утра…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                                   Эдуард Петренко</a:t>
            </a:r>
            <a:endParaRPr lang="ru-RU" sz="1600" dirty="0"/>
          </a:p>
        </p:txBody>
      </p:sp>
      <p:pic>
        <p:nvPicPr>
          <p:cNvPr id="5" name="Picture 3" descr="C:\Documents and Settings\User\Рабочий стол\вдохновение\Вдохновение\Эдуард Петренко 16.12. 2014\Эдард Петренко\Петренко читает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3498850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3600" dirty="0" smtClean="0">
                <a:latin typeface="a_Campus" pitchFamily="82" charset="-52"/>
              </a:rPr>
              <a:t>      </a:t>
            </a:r>
            <a:endParaRPr lang="ru-RU" dirty="0">
              <a:latin typeface="a_Campus" pitchFamily="82" charset="-52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899592" y="404813"/>
            <a:ext cx="3960440" cy="5783262"/>
          </a:xfrm>
        </p:spPr>
        <p:txBody>
          <a:bodyPr>
            <a:noAutofit/>
          </a:bodyPr>
          <a:lstStyle/>
          <a:p>
            <a:r>
              <a:rPr lang="ru-RU" sz="1400" b="1" dirty="0" smtClean="0"/>
              <a:t>Древняя печорская земля славится не только историческими </a:t>
            </a:r>
            <a:r>
              <a:rPr lang="ru-RU" sz="1400" b="1" dirty="0" smtClean="0"/>
              <a:t>памятниками</a:t>
            </a:r>
            <a:r>
              <a:rPr lang="ru-RU" sz="1400" b="1" dirty="0" smtClean="0"/>
              <a:t>: </a:t>
            </a:r>
            <a:r>
              <a:rPr lang="ru-RU" sz="1400" b="1" dirty="0" err="1" smtClean="0"/>
              <a:t>Изборской</a:t>
            </a:r>
            <a:r>
              <a:rPr lang="ru-RU" sz="1400" b="1" dirty="0" smtClean="0"/>
              <a:t> и Печорской крепостями, </a:t>
            </a:r>
            <a:r>
              <a:rPr lang="ru-RU" sz="1400" b="1" dirty="0" err="1" smtClean="0"/>
              <a:t>Псково-Печерским</a:t>
            </a:r>
            <a:r>
              <a:rPr lang="ru-RU" sz="1400" b="1" dirty="0" smtClean="0"/>
              <a:t> монастырем, но и замечательными талантливыми людьми, живущими здесь. Многие из них обладают поэтическим даром, позволяющим воспевать красоты родного края, делиться с земляками мыслями, переживаниями через свои произведения. В 70-е,80-е годы  творческие силы города были объединены в популярном поэтическом клубе «Вдохновение». К сожаленью, многие члены клуба того времени уже ушли из жизни, некоторые выехали за пределы района, но продолжают жить их произведения. Традиции заложенные тем поколением, развиваются в наши дни.  При Печорской районной библиотеке работает  клуб «Вдохновение». Это талантливые люди, небезразличные к истории и современности своего края, страны, умеющие остро видеть, чувствовать и ярко передать свои мысли через  поэтические и прозаические строки.</a:t>
            </a:r>
            <a:endParaRPr lang="ru-RU" sz="1400" b="1" dirty="0"/>
          </a:p>
        </p:txBody>
      </p:sp>
      <p:pic>
        <p:nvPicPr>
          <p:cNvPr id="1026" name="Picture 2" descr="C:\Documents and Settings\User\Рабочий стол\Сканы\2021-11-30-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4048" y="1916832"/>
            <a:ext cx="3657600" cy="262572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3200" dirty="0" smtClean="0"/>
              <a:t>«Но вернусь из далей поднебесных…»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700" dirty="0" smtClean="0"/>
              <a:t>Я уйду из жизни неизвестным,</a:t>
            </a:r>
          </a:p>
          <a:p>
            <a:r>
              <a:rPr lang="ru-RU" sz="1700" dirty="0" smtClean="0"/>
              <a:t>Без признательных и громких слов,</a:t>
            </a:r>
          </a:p>
          <a:p>
            <a:r>
              <a:rPr lang="ru-RU" sz="1700" dirty="0" smtClean="0"/>
              <a:t>Но вернусь из далей поднебесных</a:t>
            </a:r>
          </a:p>
          <a:p>
            <a:r>
              <a:rPr lang="ru-RU" sz="1700" dirty="0" smtClean="0"/>
              <a:t>Звездопадом праведных стихов.</a:t>
            </a:r>
          </a:p>
          <a:p>
            <a:r>
              <a:rPr lang="ru-RU" sz="1700" dirty="0" smtClean="0"/>
              <a:t>Упаду весенними дождями,</a:t>
            </a:r>
          </a:p>
          <a:p>
            <a:r>
              <a:rPr lang="ru-RU" sz="1700" dirty="0" smtClean="0"/>
              <a:t>На простор </a:t>
            </a:r>
            <a:r>
              <a:rPr lang="ru-RU" sz="1700" dirty="0" err="1" smtClean="0"/>
              <a:t>духмяно-полевой</a:t>
            </a:r>
            <a:r>
              <a:rPr lang="ru-RU" sz="1700" dirty="0" smtClean="0"/>
              <a:t>,</a:t>
            </a:r>
          </a:p>
          <a:p>
            <a:r>
              <a:rPr lang="ru-RU" sz="1700" dirty="0" smtClean="0"/>
              <a:t>Чтоб зацвел он яркими цветами,</a:t>
            </a:r>
          </a:p>
          <a:p>
            <a:r>
              <a:rPr lang="ru-RU" sz="1700" dirty="0" smtClean="0"/>
              <a:t>Сохраняя облик мой земной.</a:t>
            </a:r>
          </a:p>
          <a:p>
            <a:r>
              <a:rPr lang="ru-RU" sz="1700" dirty="0" smtClean="0"/>
              <a:t>Буду куролесить ветром шалым,</a:t>
            </a:r>
          </a:p>
          <a:p>
            <a:r>
              <a:rPr lang="ru-RU" sz="1700" dirty="0" smtClean="0"/>
              <a:t>Этой жажды к жизни не тая,</a:t>
            </a:r>
          </a:p>
          <a:p>
            <a:r>
              <a:rPr lang="ru-RU" sz="1700" dirty="0" smtClean="0"/>
              <a:t>Чтоб душа гореть не перестала,</a:t>
            </a:r>
          </a:p>
          <a:p>
            <a:r>
              <a:rPr lang="ru-RU" sz="1700" dirty="0" smtClean="0"/>
              <a:t>Став частицей вечного огня….</a:t>
            </a:r>
          </a:p>
          <a:p>
            <a:endParaRPr lang="ru-RU" dirty="0"/>
          </a:p>
        </p:txBody>
      </p:sp>
      <p:pic>
        <p:nvPicPr>
          <p:cNvPr id="2050" name="Picture 2" descr="C:\Documents and Settings\User\Рабочий стол\вдохновение\Вдохновение\Эдуард Петренко 16.12. 2014\Эдард Петренко\Петренко с букетом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355821" y="1524317"/>
            <a:ext cx="3499658" cy="46634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Юбилейный вечер Эдуарда Петренко</a:t>
            </a:r>
            <a:endParaRPr lang="ru-RU" sz="3200" dirty="0"/>
          </a:p>
        </p:txBody>
      </p:sp>
      <p:pic>
        <p:nvPicPr>
          <p:cNvPr id="3074" name="Picture 2" descr="C:\Documents and Settings\User\Рабочий стол\вдохновение\Вдохновение\Эдуард Петренко 16.12. 2014\Андреева НВ поздравляет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7" y="1196752"/>
            <a:ext cx="3240360" cy="248285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вдохновение\Вдохновение\Эдуард Петренко 16.12. 2014\Качкина Лазаренко Костомаова и другие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0112" y="3717032"/>
            <a:ext cx="3225552" cy="2743200"/>
          </a:xfrm>
          <a:prstGeom prst="rect">
            <a:avLst/>
          </a:prstGeom>
          <a:noFill/>
        </p:spPr>
      </p:pic>
      <p:pic>
        <p:nvPicPr>
          <p:cNvPr id="3076" name="Picture 4" descr="C:\Documents and Settings\User\Рабочий стол\вдохновение\Вдохновение\Эдуард Петренко 16.12. 2014\Эдард Петренко\Петренко дарит автограф Ломуновой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2120" y="1124744"/>
            <a:ext cx="3024336" cy="2376264"/>
          </a:xfrm>
          <a:prstGeom prst="rect">
            <a:avLst/>
          </a:prstGeom>
          <a:noFill/>
        </p:spPr>
      </p:pic>
      <p:pic>
        <p:nvPicPr>
          <p:cNvPr id="3077" name="Picture 5" descr="C:\Documents and Settings\User\Рабочий стол\вдохновение\Вдохновение\Эдуард Петренко 16.12. 2014\В зале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03648" y="3789040"/>
            <a:ext cx="3752901" cy="26642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922337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Вера Александровна Шувалова</a:t>
            </a:r>
            <a:endParaRPr lang="ru-RU" sz="3600" dirty="0"/>
          </a:p>
        </p:txBody>
      </p:sp>
      <p:pic>
        <p:nvPicPr>
          <p:cNvPr id="3" name="Picture 2" descr="C:\Documents and Settings\User\Рабочий стол\Сканы\2021-12-03-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2339752" y="1268760"/>
            <a:ext cx="2478088" cy="2925763"/>
          </a:xfrm>
          <a:prstGeom prst="rect">
            <a:avLst/>
          </a:prstGeom>
          <a:noFill/>
        </p:spPr>
      </p:pic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 fontScale="55000" lnSpcReduction="20000"/>
          </a:bodyPr>
          <a:lstStyle/>
          <a:p>
            <a:r>
              <a:rPr lang="ru-RU" dirty="0" smtClean="0"/>
              <a:t>    В 2001 года клуб «Вдохновение» возобновил свою работу. На первое заседание пригласили тех, чьи стихи и проза печатались в районной газете. Руководителем клуба Эдуард Петренко проработал недолго и передал свои бразды правления В.А. Шуваловой. Библиотекари собрали в одну подборку произведения печорских авторов и издали поэтический сборник с одноименным названием «Вдохновение». В августе 2001 года состоялась его презентация, в него вошли произведения 19 авторов.</a:t>
            </a:r>
          </a:p>
          <a:p>
            <a:endParaRPr lang="ru-RU" dirty="0"/>
          </a:p>
        </p:txBody>
      </p:sp>
      <p:pic>
        <p:nvPicPr>
          <p:cNvPr id="1026" name="Picture 2" descr="C:\Documents and Settings\User\Рабочий стол\вдохновение\вдохновение фото\вдохновение 2 презентация книги вдохновение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79712" y="4221088"/>
            <a:ext cx="3397606" cy="24345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800" dirty="0" smtClean="0"/>
              <a:t>                        </a:t>
            </a:r>
            <a:r>
              <a:rPr lang="ru-RU" sz="2800" dirty="0" smtClean="0"/>
              <a:t>Екатерина Владимировна Дроздова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С 2007 по 2021 год литературный клуб «Вдохновение» возглавляла заведующая методическим отделом районной библиотеки Екатерина Владимировна Дроздова. В 2007 году вышел в свет, составленный ею поэтический вестник «Мастерство добрых душ. Вып.1». Среди авторов, а их значится в вестнике 21, знакомые имена: Ольга </a:t>
            </a:r>
            <a:r>
              <a:rPr lang="ru-RU" sz="1600" dirty="0" err="1" smtClean="0"/>
              <a:t>Рыцева</a:t>
            </a:r>
            <a:r>
              <a:rPr lang="ru-RU" sz="1600" dirty="0" smtClean="0"/>
              <a:t>, Владимир </a:t>
            </a:r>
            <a:r>
              <a:rPr lang="ru-RU" sz="1600" dirty="0" err="1" smtClean="0"/>
              <a:t>Глухов</a:t>
            </a:r>
            <a:r>
              <a:rPr lang="ru-RU" sz="1600" dirty="0" smtClean="0"/>
              <a:t>, Анна Макарова, Анатолий Градов, Петр Бурцев, Павел </a:t>
            </a:r>
            <a:r>
              <a:rPr lang="ru-RU" sz="1600" dirty="0" err="1" smtClean="0"/>
              <a:t>Близнюк</a:t>
            </a:r>
            <a:r>
              <a:rPr lang="ru-RU" sz="1600" dirty="0" smtClean="0"/>
              <a:t>, Татьяна Шевякова, Елизавета </a:t>
            </a:r>
            <a:r>
              <a:rPr lang="ru-RU" sz="1600" dirty="0" err="1" smtClean="0"/>
              <a:t>Рыцева</a:t>
            </a:r>
            <a:r>
              <a:rPr lang="ru-RU" sz="1600" dirty="0" smtClean="0"/>
              <a:t>, Геннадий Белоусов, Михаил Удалов ,Валентина </a:t>
            </a:r>
            <a:r>
              <a:rPr lang="ru-RU" sz="1600" dirty="0" err="1" smtClean="0"/>
              <a:t>Лаур</a:t>
            </a:r>
            <a:r>
              <a:rPr lang="ru-RU" sz="1600" dirty="0" smtClean="0"/>
              <a:t>, Ирина </a:t>
            </a:r>
            <a:r>
              <a:rPr lang="ru-RU" sz="1600" dirty="0" err="1" smtClean="0"/>
              <a:t>Луговская</a:t>
            </a:r>
            <a:r>
              <a:rPr lang="ru-RU" sz="1600" dirty="0" smtClean="0"/>
              <a:t>.</a:t>
            </a:r>
            <a:endParaRPr lang="ru-RU" sz="1600" dirty="0"/>
          </a:p>
        </p:txBody>
      </p:sp>
      <p:pic>
        <p:nvPicPr>
          <p:cNvPr id="4" name="Picture 2" descr="C:\Documents and Settings\User\Рабочий стол\вдохновение\Вдохновение 26.05.2017\P526000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2462" y="1524000"/>
            <a:ext cx="3186375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Documents and Settings\User\Рабочий стол\Сканы\2021-11-23-000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187624" y="764704"/>
            <a:ext cx="3508375" cy="4664075"/>
          </a:xfrm>
          <a:prstGeom prst="rect">
            <a:avLst/>
          </a:prstGeom>
          <a:noFill/>
        </p:spPr>
      </p:pic>
      <p:sp>
        <p:nvSpPr>
          <p:cNvPr id="12" name="Содержимое 11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478088" cy="466407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     Сила любви</a:t>
            </a:r>
          </a:p>
          <a:p>
            <a:r>
              <a:rPr lang="ru-RU" sz="1800" b="1" dirty="0" smtClean="0"/>
              <a:t>Я тебя всегда провожала,</a:t>
            </a:r>
          </a:p>
          <a:p>
            <a:r>
              <a:rPr lang="ru-RU" sz="1800" b="1" dirty="0" smtClean="0"/>
              <a:t>А теперь и ты провожай,</a:t>
            </a:r>
          </a:p>
          <a:p>
            <a:r>
              <a:rPr lang="ru-RU" sz="1800" b="1" dirty="0" smtClean="0"/>
              <a:t>И платочек в руках я сжимала:</a:t>
            </a:r>
          </a:p>
          <a:p>
            <a:r>
              <a:rPr lang="ru-RU" sz="1800" b="1" dirty="0" smtClean="0"/>
              <a:t>Занесет тебя в ад или рай?</a:t>
            </a:r>
          </a:p>
          <a:p>
            <a:r>
              <a:rPr lang="ru-RU" sz="1800" b="1" dirty="0" smtClean="0"/>
              <a:t>На утесах боролась с волнами, </a:t>
            </a:r>
          </a:p>
          <a:p>
            <a:r>
              <a:rPr lang="ru-RU" sz="1800" b="1" dirty="0" smtClean="0"/>
              <a:t>Уводила тебя от оков…</a:t>
            </a:r>
          </a:p>
          <a:p>
            <a:r>
              <a:rPr lang="ru-RU" sz="1800" b="1" dirty="0" smtClean="0"/>
              <a:t>Ты вернешься, как крест, с облаками,</a:t>
            </a:r>
          </a:p>
          <a:p>
            <a:r>
              <a:rPr lang="ru-RU" sz="1800" b="1" dirty="0" smtClean="0"/>
              <a:t>И сойдешь ко мне с облаков.</a:t>
            </a:r>
          </a:p>
          <a:p>
            <a:r>
              <a:rPr lang="ru-RU" sz="1800" b="1" dirty="0" smtClean="0"/>
              <a:t>                            Елена </a:t>
            </a:r>
            <a:r>
              <a:rPr lang="ru-RU" sz="1800" b="1" dirty="0" err="1" smtClean="0"/>
              <a:t>Кичкина</a:t>
            </a:r>
            <a:endParaRPr lang="ru-RU" sz="1800" b="1" dirty="0" smtClean="0"/>
          </a:p>
          <a:p>
            <a:endParaRPr lang="ru-RU" sz="18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619672" y="1524000"/>
            <a:ext cx="3528392" cy="4664075"/>
          </a:xfrm>
        </p:spPr>
        <p:txBody>
          <a:bodyPr>
            <a:normAutofit fontScale="92500" lnSpcReduction="10000"/>
          </a:bodyPr>
          <a:lstStyle/>
          <a:p>
            <a:r>
              <a:rPr lang="ru-RU" sz="1800" b="1" dirty="0" smtClean="0"/>
              <a:t>Я  помню дни, минуты и мгновенья,</a:t>
            </a:r>
          </a:p>
          <a:p>
            <a:r>
              <a:rPr lang="ru-RU" sz="1800" b="1" dirty="0" smtClean="0"/>
              <a:t>Но Вас прошу забыть мое лицо.</a:t>
            </a:r>
          </a:p>
          <a:p>
            <a:r>
              <a:rPr lang="ru-RU" sz="1800" b="1" dirty="0" smtClean="0"/>
              <a:t>Я не хочу делить себя со всеми,</a:t>
            </a:r>
          </a:p>
          <a:p>
            <a:r>
              <a:rPr lang="ru-RU" sz="1800" b="1" dirty="0" smtClean="0"/>
              <a:t>Кто Вам дарил то фото, то кольцо.</a:t>
            </a:r>
          </a:p>
          <a:p>
            <a:r>
              <a:rPr lang="ru-RU" sz="1800" b="1" dirty="0" smtClean="0"/>
              <a:t>Я буду всех делить на случаи и судьбы,</a:t>
            </a:r>
          </a:p>
          <a:p>
            <a:r>
              <a:rPr lang="ru-RU" sz="1800" b="1" dirty="0" smtClean="0"/>
              <a:t>Ошибок не было, не может быть.</a:t>
            </a:r>
          </a:p>
          <a:p>
            <a:r>
              <a:rPr lang="ru-RU" sz="1800" b="1" dirty="0" smtClean="0"/>
              <a:t>Я буду всех делить на праздники и будни,</a:t>
            </a:r>
          </a:p>
          <a:p>
            <a:r>
              <a:rPr lang="ru-RU" sz="1800" b="1" dirty="0" smtClean="0"/>
              <a:t>А Вас прошу меня забыть…</a:t>
            </a:r>
          </a:p>
          <a:p>
            <a:r>
              <a:rPr lang="ru-RU" sz="1800" b="1" dirty="0" smtClean="0"/>
              <a:t>                              Анна Макарова</a:t>
            </a:r>
            <a:endParaRPr lang="ru-RU" sz="1800" b="1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 fontScale="92500" lnSpcReduction="10000"/>
          </a:bodyPr>
          <a:lstStyle/>
          <a:p>
            <a:r>
              <a:rPr lang="ru-RU" dirty="0" smtClean="0"/>
              <a:t>      Ветераны</a:t>
            </a:r>
          </a:p>
          <a:p>
            <a:r>
              <a:rPr lang="ru-RU" sz="1600" b="1" dirty="0" smtClean="0"/>
              <a:t>Вы воевали, вы сражались</a:t>
            </a:r>
          </a:p>
          <a:p>
            <a:r>
              <a:rPr lang="ru-RU" sz="1600" b="1" dirty="0" smtClean="0"/>
              <a:t>За Родину вы бились в кровь.</a:t>
            </a:r>
          </a:p>
          <a:p>
            <a:r>
              <a:rPr lang="ru-RU" sz="1600" b="1" dirty="0" smtClean="0"/>
              <a:t>И выжить помогла вам большая</a:t>
            </a:r>
          </a:p>
          <a:p>
            <a:r>
              <a:rPr lang="ru-RU" sz="1600" b="1" dirty="0" smtClean="0"/>
              <a:t>К Родине любовь.</a:t>
            </a:r>
          </a:p>
          <a:p>
            <a:r>
              <a:rPr lang="ru-RU" sz="1600" b="1" dirty="0" smtClean="0"/>
              <a:t>Вы проходили сквозь огни и воды,</a:t>
            </a:r>
          </a:p>
          <a:p>
            <a:r>
              <a:rPr lang="ru-RU" sz="1600" b="1" dirty="0" smtClean="0"/>
              <a:t>И взрыв гранат вас не пугал,</a:t>
            </a:r>
          </a:p>
          <a:p>
            <a:r>
              <a:rPr lang="ru-RU" sz="1600" b="1" dirty="0" smtClean="0"/>
              <a:t>Вы не боялись грозных бурь природы,</a:t>
            </a:r>
          </a:p>
          <a:p>
            <a:r>
              <a:rPr lang="ru-RU" sz="1600" b="1" dirty="0" smtClean="0"/>
              <a:t>И бог в дороге вас оберегал.</a:t>
            </a:r>
          </a:p>
          <a:p>
            <a:r>
              <a:rPr lang="ru-RU" sz="1600" b="1" dirty="0" smtClean="0"/>
              <a:t>И вот сейчас стоите пред нами,</a:t>
            </a:r>
          </a:p>
          <a:p>
            <a:r>
              <a:rPr lang="ru-RU" sz="1600" b="1" dirty="0" smtClean="0"/>
              <a:t>Награды ярко светят на груди.</a:t>
            </a:r>
          </a:p>
          <a:p>
            <a:r>
              <a:rPr lang="ru-RU" sz="1600" b="1" dirty="0" smtClean="0"/>
              <a:t>И мы всегда гордиться будем вами,</a:t>
            </a:r>
          </a:p>
          <a:p>
            <a:r>
              <a:rPr lang="ru-RU" sz="1600" b="1" dirty="0" smtClean="0"/>
              <a:t>Так будьте счастливы на жизненном пути. </a:t>
            </a:r>
          </a:p>
          <a:p>
            <a:r>
              <a:rPr lang="ru-RU" sz="1600" b="1" dirty="0" smtClean="0"/>
              <a:t>                               Татьяна Шевякова</a:t>
            </a:r>
          </a:p>
          <a:p>
            <a:endParaRPr lang="ru-RU" sz="16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115616" y="1524001"/>
            <a:ext cx="3456384" cy="4281264"/>
          </a:xfrm>
        </p:spPr>
        <p:txBody>
          <a:bodyPr>
            <a:normAutofit lnSpcReduction="10000"/>
          </a:bodyPr>
          <a:lstStyle/>
          <a:p>
            <a:r>
              <a:rPr lang="ru-RU" sz="1400" b="1" dirty="0" smtClean="0"/>
              <a:t>В 2011 году вышел поэтический вестник «Мастерство добрых душ.Вып.2». В этом сборнике представлены работы талантливых женщин-поэтов: Нины Ульяновой, Людмилы Писарь, Надежды Марковой, Светланы Веркиной.27 мая 2016 года состоялась презентация поэтического сборника «Хоровод поэтических красок». В нем представлено творчество шестнадцати местных стихотворцев:  это Светлана </a:t>
            </a:r>
            <a:r>
              <a:rPr lang="ru-RU" sz="1400" b="1" dirty="0" err="1" smtClean="0"/>
              <a:t>Веркина</a:t>
            </a:r>
            <a:r>
              <a:rPr lang="ru-RU" sz="1400" b="1" dirty="0" smtClean="0"/>
              <a:t>, Анатолий Градов, Валентина Ильина, Лариса Ломунова, Сергей </a:t>
            </a:r>
            <a:r>
              <a:rPr lang="ru-RU" sz="1400" b="1" dirty="0" err="1" smtClean="0"/>
              <a:t>Лузан</a:t>
            </a:r>
            <a:r>
              <a:rPr lang="ru-RU" sz="1400" b="1" dirty="0" smtClean="0"/>
              <a:t>, Анна Макарова ,Николай Никулин,  Эдуард Петренко, Елена Петрушина, Людмила Писарь, Анатолий Редькин, Раиса Родина, Вероника Шнейдер.</a:t>
            </a:r>
            <a:endParaRPr lang="ru-RU" sz="1400" b="1" dirty="0"/>
          </a:p>
        </p:txBody>
      </p:sp>
      <p:pic>
        <p:nvPicPr>
          <p:cNvPr id="4" name="Picture 2" descr="C:\Documents and Settings\User\Рабочий стол\Сканы\2021-11-23-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908720"/>
            <a:ext cx="3816424" cy="4537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196975"/>
            <a:ext cx="3657600" cy="4991100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Люблю печорское село,</a:t>
            </a:r>
          </a:p>
          <a:p>
            <a:r>
              <a:rPr lang="ru-RU" sz="1400" b="1" dirty="0" smtClean="0"/>
              <a:t>Люблю живительные звоны</a:t>
            </a:r>
          </a:p>
          <a:p>
            <a:r>
              <a:rPr lang="ru-RU" sz="1400" b="1" dirty="0" smtClean="0"/>
              <a:t>Взлетевших ввысь колоколов,</a:t>
            </a:r>
          </a:p>
          <a:p>
            <a:r>
              <a:rPr lang="ru-RU" sz="1400" b="1" dirty="0" smtClean="0"/>
              <a:t>Озера, реки и затоны…</a:t>
            </a:r>
          </a:p>
          <a:p>
            <a:r>
              <a:rPr lang="ru-RU" sz="1400" b="1" dirty="0" smtClean="0"/>
              <a:t>Оно мое и не мое…</a:t>
            </a:r>
          </a:p>
          <a:p>
            <a:r>
              <a:rPr lang="ru-RU" sz="1400" b="1" dirty="0" smtClean="0"/>
              <a:t>«Приезжая» – такая доля.</a:t>
            </a:r>
          </a:p>
          <a:p>
            <a:r>
              <a:rPr lang="ru-RU" sz="1400" b="1" dirty="0" smtClean="0"/>
              <a:t>Пришла я из других краев-</a:t>
            </a:r>
          </a:p>
          <a:p>
            <a:r>
              <a:rPr lang="ru-RU" sz="1400" b="1" dirty="0" smtClean="0"/>
              <a:t>Таких же древних и привольных.</a:t>
            </a:r>
          </a:p>
          <a:p>
            <a:r>
              <a:rPr lang="ru-RU" sz="1400" b="1" dirty="0" smtClean="0"/>
              <a:t>Дух </a:t>
            </a:r>
            <a:r>
              <a:rPr lang="ru-RU" sz="1400" b="1" dirty="0" err="1" smtClean="0"/>
              <a:t>новгородчины</a:t>
            </a:r>
            <a:r>
              <a:rPr lang="ru-RU" sz="1400" b="1" dirty="0" smtClean="0"/>
              <a:t> родной</a:t>
            </a:r>
          </a:p>
          <a:p>
            <a:r>
              <a:rPr lang="ru-RU" sz="1400" b="1" dirty="0" smtClean="0"/>
              <a:t>В Печорских землях ощущаю.</a:t>
            </a:r>
          </a:p>
          <a:p>
            <a:r>
              <a:rPr lang="ru-RU" sz="1400" b="1" dirty="0" smtClean="0"/>
              <a:t>Такое  ж небо надо мной,</a:t>
            </a:r>
          </a:p>
          <a:p>
            <a:r>
              <a:rPr lang="ru-RU" sz="1400" b="1" dirty="0" smtClean="0"/>
              <a:t>Такое ж солнышко сияет.</a:t>
            </a:r>
          </a:p>
          <a:p>
            <a:r>
              <a:rPr lang="ru-RU" sz="1400" b="1" dirty="0" smtClean="0"/>
              <a:t>Но есть особый аромат</a:t>
            </a:r>
          </a:p>
          <a:p>
            <a:r>
              <a:rPr lang="ru-RU" sz="1400" b="1" dirty="0" smtClean="0"/>
              <a:t>Им монастырь святой пропитан.</a:t>
            </a:r>
          </a:p>
          <a:p>
            <a:r>
              <a:rPr lang="ru-RU" sz="1400" b="1" dirty="0" smtClean="0"/>
              <a:t>Дивлюсь, куда ни кину взгляд –</a:t>
            </a:r>
          </a:p>
          <a:p>
            <a:r>
              <a:rPr lang="ru-RU" sz="1400" b="1" dirty="0" smtClean="0"/>
              <a:t>Столь ослепительна обитель.</a:t>
            </a:r>
          </a:p>
          <a:p>
            <a:r>
              <a:rPr lang="ru-RU" sz="1400" b="1" dirty="0" smtClean="0"/>
              <a:t>                                     Надежда Маркова</a:t>
            </a:r>
          </a:p>
          <a:p>
            <a:endParaRPr lang="ru-RU" sz="1600" dirty="0" smtClean="0"/>
          </a:p>
          <a:p>
            <a:endParaRPr lang="ru-RU" sz="1600" dirty="0"/>
          </a:p>
        </p:txBody>
      </p:sp>
      <p:pic>
        <p:nvPicPr>
          <p:cNvPr id="1027" name="Picture 3" descr="C:\Documents and Settings\User\Рабочий стол\Сканы\2021-11-23-000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124744"/>
            <a:ext cx="3633521" cy="48321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/>
          </a:bodyPr>
          <a:lstStyle/>
          <a:p>
            <a:r>
              <a:rPr lang="ru-RU" sz="1400" b="1" dirty="0" smtClean="0"/>
              <a:t>О, женщина! Имя тебе – загадка!</a:t>
            </a:r>
          </a:p>
          <a:p>
            <a:r>
              <a:rPr lang="ru-RU" sz="1400" b="1" dirty="0" smtClean="0"/>
              <a:t>Жизнь – полной мерой, то горько, то сладко,</a:t>
            </a:r>
          </a:p>
          <a:p>
            <a:r>
              <a:rPr lang="ru-RU" sz="1400" b="1" dirty="0" smtClean="0"/>
              <a:t>То птица счастья мелькает вблизи,</a:t>
            </a:r>
          </a:p>
          <a:p>
            <a:r>
              <a:rPr lang="ru-RU" sz="1400" b="1" dirty="0" smtClean="0"/>
              <a:t>А  то, разбившись, лежит в грязи.</a:t>
            </a:r>
          </a:p>
          <a:p>
            <a:r>
              <a:rPr lang="ru-RU" sz="1400" b="1" dirty="0" smtClean="0"/>
              <a:t>Находишь силу быть гордой, милой,</a:t>
            </a:r>
          </a:p>
          <a:p>
            <a:r>
              <a:rPr lang="ru-RU" sz="1400" b="1" dirty="0" smtClean="0"/>
              <a:t>Не держись душу раскрытой настежь,</a:t>
            </a:r>
          </a:p>
          <a:p>
            <a:r>
              <a:rPr lang="ru-RU" sz="1400" b="1" dirty="0" smtClean="0"/>
              <a:t>Улыбкой скрасишь свой день унылый</a:t>
            </a:r>
          </a:p>
          <a:p>
            <a:r>
              <a:rPr lang="ru-RU" sz="1400" b="1" dirty="0" smtClean="0"/>
              <a:t>И  снова мчишься вперед,  за счастьем.</a:t>
            </a:r>
          </a:p>
          <a:p>
            <a:r>
              <a:rPr lang="ru-RU" sz="1400" b="1" dirty="0" smtClean="0"/>
              <a:t>По-женски тонко подвох заметишь,</a:t>
            </a:r>
          </a:p>
          <a:p>
            <a:r>
              <a:rPr lang="ru-RU" sz="1400" b="1" dirty="0" smtClean="0"/>
              <a:t>Но мудрой будешь – и не обидишь,</a:t>
            </a:r>
          </a:p>
          <a:p>
            <a:r>
              <a:rPr lang="ru-RU" sz="1400" b="1" dirty="0" smtClean="0"/>
              <a:t>Всегда – актриса. Всегда  - играешь.</a:t>
            </a:r>
          </a:p>
          <a:p>
            <a:r>
              <a:rPr lang="ru-RU" sz="1400" b="1" dirty="0" smtClean="0"/>
              <a:t>Находишь больше, чем – потеряешь.</a:t>
            </a:r>
          </a:p>
          <a:p>
            <a:r>
              <a:rPr lang="ru-RU" sz="1400" b="1" dirty="0" smtClean="0"/>
              <a:t>                                            Татьяна </a:t>
            </a:r>
            <a:r>
              <a:rPr lang="ru-RU" sz="1400" b="1" dirty="0" err="1" smtClean="0"/>
              <a:t>Жегунова</a:t>
            </a:r>
            <a:endParaRPr lang="ru-RU" sz="1400" b="1" dirty="0" smtClean="0"/>
          </a:p>
          <a:p>
            <a:endParaRPr lang="ru-RU" sz="1600" dirty="0" smtClean="0"/>
          </a:p>
          <a:p>
            <a:endParaRPr lang="ru-RU" sz="16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5" name="Picture 2" descr="C:\Documents and Settings\User\Рабочий стол\Сканы\2021-11-23-000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836712"/>
            <a:ext cx="3178175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Клуб  «Вдохновение» – 2014 год</a:t>
            </a:r>
            <a:endParaRPr lang="ru-RU" sz="28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… Иду один и никому не говорю: «Веди меня!»</a:t>
            </a:r>
          </a:p>
          <a:p>
            <a:r>
              <a:rPr lang="ru-RU" sz="2000" dirty="0" smtClean="0"/>
              <a:t>Пусть разум не всегда в ладах с неистовой душой,</a:t>
            </a:r>
          </a:p>
          <a:p>
            <a:r>
              <a:rPr lang="ru-RU" sz="2000" dirty="0" smtClean="0"/>
              <a:t>И жизнь, которая в ладонь легла тяжелой линией,</a:t>
            </a:r>
          </a:p>
          <a:p>
            <a:r>
              <a:rPr lang="ru-RU" sz="2000" dirty="0" smtClean="0"/>
              <a:t>Не так добра, как я хочу, но  это идол мой</a:t>
            </a:r>
          </a:p>
          <a:p>
            <a:r>
              <a:rPr lang="ru-RU" sz="2000" dirty="0" smtClean="0"/>
              <a:t>                                    С.И. </a:t>
            </a:r>
            <a:r>
              <a:rPr lang="ru-RU" sz="2000" dirty="0" err="1" smtClean="0"/>
              <a:t>Лузан</a:t>
            </a:r>
            <a:endParaRPr lang="ru-RU" sz="2000" dirty="0"/>
          </a:p>
        </p:txBody>
      </p:sp>
      <p:pic>
        <p:nvPicPr>
          <p:cNvPr id="5122" name="Picture 2" descr="C:\Documents and Settings\User\Рабочий стол\вдохновение\Вдохновение 05.2014\Дроздова и Луза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1556792"/>
            <a:ext cx="3657600" cy="360885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1619672" y="1524000"/>
            <a:ext cx="3672408" cy="46640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мае 1965 года по инициативе редактора газеты «Печорская правда» Бориса Михайловича Костомарова при редакции была создана литературная группа, возглавляемая Василием </a:t>
            </a:r>
            <a:r>
              <a:rPr lang="ru-RU" sz="2000" dirty="0" err="1" smtClean="0"/>
              <a:t>Афиногеновичем</a:t>
            </a:r>
            <a:r>
              <a:rPr lang="ru-RU" sz="2000" dirty="0" smtClean="0"/>
              <a:t> </a:t>
            </a:r>
            <a:r>
              <a:rPr lang="ru-RU" sz="2000" dirty="0" err="1" smtClean="0"/>
              <a:t>Весским</a:t>
            </a:r>
            <a:r>
              <a:rPr lang="ru-RU" sz="2000" dirty="0" smtClean="0"/>
              <a:t> . В нее вошли как известные печорские авторы: Василий Воронков, Борис Егоров, так и начинающие поэты.</a:t>
            </a:r>
          </a:p>
          <a:p>
            <a:endParaRPr lang="ru-RU" sz="1600" dirty="0"/>
          </a:p>
        </p:txBody>
      </p:sp>
      <p:sp>
        <p:nvSpPr>
          <p:cNvPr id="5" name="Содержимое 4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Наш Изборск –город старый,</a:t>
            </a:r>
          </a:p>
          <a:p>
            <a:r>
              <a:rPr lang="ru-RU" sz="1800" b="1" dirty="0" smtClean="0"/>
              <a:t>Даже старше Москвы.</a:t>
            </a:r>
          </a:p>
          <a:p>
            <a:r>
              <a:rPr lang="ru-RU" sz="1800" b="1" dirty="0" smtClean="0"/>
              <a:t>Но не в старости слава,</a:t>
            </a:r>
          </a:p>
          <a:p>
            <a:r>
              <a:rPr lang="ru-RU" sz="1800" b="1" dirty="0" smtClean="0"/>
              <a:t>Как свой век прожил ты?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 smtClean="0"/>
          </a:p>
          <a:p>
            <a:r>
              <a:rPr lang="ru-RU" sz="1400" b="1" dirty="0" smtClean="0"/>
              <a:t>(Эти строки из стихотворения В.В.Воронкова, который прожил в Изборске почти всю свою жизнь)</a:t>
            </a:r>
          </a:p>
          <a:p>
            <a:endParaRPr lang="ru-RU" sz="1400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Приглашаю к огню я поэтов-друзей под полярной звездой  среди круга созвездий…    </a:t>
            </a:r>
            <a:r>
              <a:rPr lang="ru-RU" sz="2400" dirty="0" err="1" smtClean="0"/>
              <a:t>Лузан</a:t>
            </a:r>
            <a:r>
              <a:rPr lang="ru-RU" sz="2400" dirty="0" smtClean="0"/>
              <a:t> С.И.</a:t>
            </a:r>
            <a:endParaRPr lang="ru-RU" sz="2400" dirty="0"/>
          </a:p>
        </p:txBody>
      </p:sp>
      <p:pic>
        <p:nvPicPr>
          <p:cNvPr id="6146" name="Picture 2" descr="C:\Documents and Settings\User\Рабочий стол\вдохновение\Вдохновение 05.2014\Лузан и Никулин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12776"/>
            <a:ext cx="3657600" cy="3382962"/>
          </a:xfrm>
          <a:prstGeom prst="rect">
            <a:avLst/>
          </a:prstGeom>
          <a:noFill/>
        </p:spPr>
      </p:pic>
      <p:pic>
        <p:nvPicPr>
          <p:cNvPr id="6147" name="Picture 3" descr="C:\Documents and Settings\User\Рабочий стол\вдохновение\Вдохновение 05.2014\участники клуба за столом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056" y="3212976"/>
            <a:ext cx="3816350" cy="32400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 smtClean="0"/>
              <a:t>Встреча с псковскими писателями – 2014 год</a:t>
            </a:r>
            <a:endParaRPr lang="ru-RU" sz="28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endParaRPr lang="ru-RU" dirty="0" smtClean="0"/>
          </a:p>
          <a:p>
            <a:r>
              <a:rPr lang="ru-RU" b="1" dirty="0" smtClean="0"/>
              <a:t>          В канун праздника - Дня России в актовом зале районной библиотеки состоялась презентация новой книги псковских авторов «Нам свыше Родина дана».  Книга в поэзии и прозе отражает  Псковский край, его историю и достижения в свете духовного возрождения общества. На встречу с печерянами приехали и выступили прозаики и поэты: И. Панченко, Б. Ильин, В. Алексеева, И. Исаев, Н. Елисеева, Н. </a:t>
            </a:r>
            <a:r>
              <a:rPr lang="ru-RU" b="1" dirty="0" err="1" smtClean="0"/>
              <a:t>Камянчук</a:t>
            </a:r>
            <a:r>
              <a:rPr lang="ru-RU" b="1" dirty="0" smtClean="0"/>
              <a:t>, В. Сергеева, Р. </a:t>
            </a:r>
            <a:r>
              <a:rPr lang="ru-RU" b="1" dirty="0" err="1" smtClean="0"/>
              <a:t>Микрюков</a:t>
            </a:r>
            <a:r>
              <a:rPr lang="ru-RU" b="1" dirty="0" smtClean="0"/>
              <a:t>, В. Сергеева. В книге представлены также произведения печорских авторов Э. Петренко и Н. Ульяновой. Книга прекрасно издана, на ее страницах – живой русский язык. Поздравляем ее создателей и будущих читателей!</a:t>
            </a:r>
            <a:endParaRPr lang="ru-RU" b="1" dirty="0"/>
          </a:p>
        </p:txBody>
      </p:sp>
      <p:pic>
        <p:nvPicPr>
          <p:cNvPr id="7170" name="Picture 2" descr="C:\Documents and Settings\User\Рабочий стол\вдохновение\Вдохновение 2014\Встреча с псковскими писателями 14\псковские поэты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628800"/>
            <a:ext cx="3657600" cy="33208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Documents and Settings\User\Рабочий стол\вдохновение\Вдохновение 2014\Встреча с псковскими писателями 14\поэты выступают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3068960"/>
            <a:ext cx="3657600" cy="2743200"/>
          </a:xfrm>
          <a:prstGeom prst="rect">
            <a:avLst/>
          </a:prstGeom>
          <a:noFill/>
        </p:spPr>
      </p:pic>
      <p:pic>
        <p:nvPicPr>
          <p:cNvPr id="8195" name="Picture 3" descr="C:\Documents and Settings\User\Рабочий стол\вдохновение\Вдохновение 2014\Встреча с псковскими писателями 14\Выступает Петренко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332656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Выступают Маргарита  Боярская и  Светлана </a:t>
            </a:r>
            <a:r>
              <a:rPr lang="ru-RU" sz="2400" dirty="0" err="1" smtClean="0"/>
              <a:t>Веркина</a:t>
            </a:r>
            <a:r>
              <a:rPr lang="ru-RU" sz="2400" dirty="0" smtClean="0"/>
              <a:t> </a:t>
            </a:r>
            <a:endParaRPr lang="ru-RU" sz="2400" dirty="0"/>
          </a:p>
        </p:txBody>
      </p:sp>
      <p:pic>
        <p:nvPicPr>
          <p:cNvPr id="9218" name="Picture 2" descr="C:\Documents and Settings\User\Рабочий стол\вдохновение\Вдохновение апрель2014\Боярская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9219" name="Picture 3" descr="C:\Documents and Settings\User\Рабочий стол\вдохновение\Вдохновение апрель2014\Веркина с книгой Рерих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</a:t>
            </a:r>
            <a:r>
              <a:rPr lang="ru-RU" sz="3600" dirty="0" smtClean="0"/>
              <a:t>Светлана </a:t>
            </a:r>
            <a:r>
              <a:rPr lang="ru-RU" sz="3600" dirty="0" err="1" smtClean="0"/>
              <a:t>Веркина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47500" lnSpcReduction="20000"/>
          </a:bodyPr>
          <a:lstStyle/>
          <a:p>
            <a:r>
              <a:rPr lang="ru-RU" b="1" dirty="0" smtClean="0"/>
              <a:t>Льется песня из сердца простая,</a:t>
            </a:r>
          </a:p>
          <a:p>
            <a:r>
              <a:rPr lang="ru-RU" b="1" dirty="0" smtClean="0"/>
              <a:t>Нет в ней сложных, затейливых слов,-</a:t>
            </a:r>
          </a:p>
          <a:p>
            <a:r>
              <a:rPr lang="ru-RU" b="1" dirty="0" smtClean="0"/>
              <a:t>Такова и Россия родная</a:t>
            </a:r>
          </a:p>
          <a:p>
            <a:r>
              <a:rPr lang="ru-RU" b="1" dirty="0" smtClean="0"/>
              <a:t>С ароматом трав и лугов.</a:t>
            </a:r>
          </a:p>
          <a:p>
            <a:r>
              <a:rPr lang="ru-RU" b="1" dirty="0" smtClean="0"/>
              <a:t>На просторах ее сокровенных,</a:t>
            </a:r>
          </a:p>
          <a:p>
            <a:r>
              <a:rPr lang="ru-RU" b="1" dirty="0" smtClean="0"/>
              <a:t>Столько света и столько тепла,</a:t>
            </a:r>
          </a:p>
          <a:p>
            <a:r>
              <a:rPr lang="ru-RU" b="1" dirty="0" smtClean="0"/>
              <a:t>Это Свет наших предков нетленных</a:t>
            </a:r>
          </a:p>
          <a:p>
            <a:r>
              <a:rPr lang="ru-RU" b="1" dirty="0" smtClean="0"/>
              <a:t>Наша Русь и до нас донесла!</a:t>
            </a:r>
          </a:p>
          <a:p>
            <a:r>
              <a:rPr lang="ru-RU" b="1" dirty="0" smtClean="0"/>
              <a:t>Потому и родятся в России</a:t>
            </a:r>
          </a:p>
          <a:p>
            <a:r>
              <a:rPr lang="ru-RU" b="1" dirty="0" smtClean="0"/>
              <a:t>Только светлые духом творцы,</a:t>
            </a:r>
          </a:p>
          <a:p>
            <a:r>
              <a:rPr lang="ru-RU" b="1" dirty="0" smtClean="0"/>
              <a:t>С самых древних времен и доныне</a:t>
            </a:r>
          </a:p>
          <a:p>
            <a:r>
              <a:rPr lang="ru-RU" b="1" dirty="0" smtClean="0"/>
              <a:t>Бога нашего </a:t>
            </a:r>
            <a:r>
              <a:rPr lang="ru-RU" b="1" dirty="0" err="1" smtClean="0"/>
              <a:t>чудо-гонцы</a:t>
            </a:r>
            <a:r>
              <a:rPr lang="ru-RU" b="1" dirty="0" smtClean="0"/>
              <a:t>!</a:t>
            </a:r>
          </a:p>
          <a:p>
            <a:r>
              <a:rPr lang="ru-RU" b="1" dirty="0" smtClean="0"/>
              <a:t>Их сердца так напоены светом,</a:t>
            </a:r>
          </a:p>
          <a:p>
            <a:r>
              <a:rPr lang="ru-RU" b="1" dirty="0" smtClean="0"/>
              <a:t>Что любовью горят неземной,</a:t>
            </a:r>
          </a:p>
          <a:p>
            <a:r>
              <a:rPr lang="ru-RU" b="1" dirty="0" smtClean="0"/>
              <a:t>И наполнены Божьим заветом,</a:t>
            </a:r>
          </a:p>
          <a:p>
            <a:r>
              <a:rPr lang="ru-RU" b="1" dirty="0" smtClean="0"/>
              <a:t>И звенят все струной огневой!.</a:t>
            </a:r>
          </a:p>
          <a:p>
            <a:endParaRPr lang="ru-RU" b="1" dirty="0" smtClean="0"/>
          </a:p>
          <a:p>
            <a:r>
              <a:rPr lang="ru-RU" b="1" dirty="0" smtClean="0"/>
              <a:t>(Отрывок из стихотворения Светланы </a:t>
            </a:r>
            <a:r>
              <a:rPr lang="ru-RU" b="1" dirty="0" err="1" smtClean="0"/>
              <a:t>Веркиной</a:t>
            </a:r>
            <a:r>
              <a:rPr lang="ru-RU" b="1" dirty="0" smtClean="0"/>
              <a:t> «Льется песня из сердца простая»</a:t>
            </a:r>
          </a:p>
          <a:p>
            <a:endParaRPr lang="ru-RU" dirty="0" smtClean="0"/>
          </a:p>
          <a:p>
            <a:endParaRPr lang="ru-RU" sz="3200" dirty="0" smtClean="0"/>
          </a:p>
          <a:p>
            <a:endParaRPr lang="ru-RU" dirty="0"/>
          </a:p>
        </p:txBody>
      </p:sp>
      <p:pic>
        <p:nvPicPr>
          <p:cNvPr id="11266" name="Picture 2" descr="C:\Documents and Settings\User\Рабочий стол\вдохновение\Вдохновение\Верки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/>
              <a:t>           </a:t>
            </a:r>
            <a:r>
              <a:rPr lang="ru-RU" sz="3200" dirty="0" smtClean="0"/>
              <a:t>Шнейдер Вероника</a:t>
            </a:r>
            <a:endParaRPr lang="ru-RU" sz="3200" dirty="0"/>
          </a:p>
        </p:txBody>
      </p:sp>
      <p:sp>
        <p:nvSpPr>
          <p:cNvPr id="7" name="Содержимое 6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В бокалах иголки…</a:t>
            </a:r>
          </a:p>
          <a:p>
            <a:r>
              <a:rPr lang="ru-RU" sz="1600" b="1" dirty="0" smtClean="0"/>
              <a:t>Нам падали с елки</a:t>
            </a:r>
          </a:p>
          <a:p>
            <a:r>
              <a:rPr lang="ru-RU" sz="1600" b="1" dirty="0" smtClean="0"/>
              <a:t>В бокалы иголки,</a:t>
            </a:r>
          </a:p>
          <a:p>
            <a:r>
              <a:rPr lang="ru-RU" sz="1600" b="1" dirty="0" smtClean="0"/>
              <a:t>Меняя шампанского вкус,</a:t>
            </a:r>
          </a:p>
          <a:p>
            <a:r>
              <a:rPr lang="ru-RU" sz="1600" b="1" dirty="0" smtClean="0"/>
              <a:t>Мы были неловки,</a:t>
            </a:r>
          </a:p>
          <a:p>
            <a:r>
              <a:rPr lang="ru-RU" sz="1600" b="1" dirty="0" smtClean="0"/>
              <a:t>В такой обстановке</a:t>
            </a:r>
          </a:p>
          <a:p>
            <a:r>
              <a:rPr lang="ru-RU" sz="1600" b="1" dirty="0" smtClean="0"/>
              <a:t>Судьбы замечая искус.</a:t>
            </a:r>
          </a:p>
          <a:p>
            <a:r>
              <a:rPr lang="ru-RU" sz="1600" b="1" dirty="0" smtClean="0"/>
              <a:t>Как тронутый пальцем,</a:t>
            </a:r>
          </a:p>
          <a:p>
            <a:r>
              <a:rPr lang="ru-RU" sz="1600" b="1" dirty="0" smtClean="0"/>
              <a:t>Китайский болванчик,</a:t>
            </a:r>
          </a:p>
          <a:p>
            <a:r>
              <a:rPr lang="ru-RU" sz="1600" b="1" dirty="0" smtClean="0"/>
              <a:t>Кивая в ответ головой,</a:t>
            </a:r>
          </a:p>
          <a:p>
            <a:r>
              <a:rPr lang="ru-RU" sz="1600" b="1" dirty="0" smtClean="0"/>
              <a:t>В меня ты влюбился,</a:t>
            </a:r>
          </a:p>
          <a:p>
            <a:r>
              <a:rPr lang="ru-RU" sz="1600" b="1" dirty="0" smtClean="0"/>
              <a:t>Как в девочку мальчик,</a:t>
            </a:r>
          </a:p>
          <a:p>
            <a:r>
              <a:rPr lang="ru-RU" sz="1600" b="1" dirty="0" smtClean="0"/>
              <a:t>Да так и остался со мной.</a:t>
            </a:r>
          </a:p>
          <a:p>
            <a:endParaRPr lang="ru-RU" sz="1600" dirty="0" smtClean="0"/>
          </a:p>
          <a:p>
            <a:r>
              <a:rPr lang="ru-RU" sz="1600" dirty="0" smtClean="0"/>
              <a:t>(</a:t>
            </a:r>
            <a:r>
              <a:rPr lang="ru-RU" sz="1600" b="1" dirty="0" smtClean="0"/>
              <a:t>Отрывок из стихотворения Шнейдер Вероники.)</a:t>
            </a:r>
            <a:endParaRPr lang="ru-RU" sz="1600" b="1" dirty="0"/>
          </a:p>
        </p:txBody>
      </p:sp>
      <p:pic>
        <p:nvPicPr>
          <p:cNvPr id="1026" name="Picture 2" descr="C:\Documents and Settings\User\Рабочий стол\вдохновение\Вдохновение апрель2014\Шнейдер и другие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84206" y="1524000"/>
            <a:ext cx="2842888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</a:t>
            </a:r>
            <a:r>
              <a:rPr lang="ru-RU" sz="3200" dirty="0" smtClean="0"/>
              <a:t>Нина Ульянова</a:t>
            </a:r>
            <a:endParaRPr lang="ru-RU" sz="3200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1400" b="1" dirty="0" smtClean="0"/>
              <a:t>Мудрые Словенские ключи</a:t>
            </a:r>
          </a:p>
          <a:p>
            <a:r>
              <a:rPr lang="ru-RU" sz="1400" b="1" dirty="0" smtClean="0"/>
              <a:t>К озеру стремительно сбегают,</a:t>
            </a:r>
          </a:p>
          <a:p>
            <a:r>
              <a:rPr lang="ru-RU" sz="1400" b="1" dirty="0" smtClean="0"/>
              <a:t>Светлые играют в них Лучи,</a:t>
            </a:r>
          </a:p>
          <a:p>
            <a:r>
              <a:rPr lang="ru-RU" sz="1400" b="1" dirty="0" smtClean="0"/>
              <a:t>Искрами, алмазами сверкают.</a:t>
            </a:r>
          </a:p>
          <a:p>
            <a:r>
              <a:rPr lang="ru-RU" sz="1400" b="1" dirty="0" smtClean="0"/>
              <a:t>Брызгами, дробясь, вода летит,</a:t>
            </a:r>
          </a:p>
          <a:p>
            <a:r>
              <a:rPr lang="ru-RU" sz="1400" b="1" dirty="0" smtClean="0"/>
              <a:t>Мудрость вековую собирает,</a:t>
            </a:r>
          </a:p>
          <a:p>
            <a:r>
              <a:rPr lang="ru-RU" sz="1400" b="1" dirty="0" smtClean="0"/>
              <a:t>Пробираясь сквозь эпох пласты.</a:t>
            </a:r>
          </a:p>
          <a:p>
            <a:r>
              <a:rPr lang="ru-RU" sz="1400" b="1" dirty="0" smtClean="0"/>
              <a:t>Сколько же они о прошлом знают?</a:t>
            </a:r>
          </a:p>
          <a:p>
            <a:r>
              <a:rPr lang="ru-RU" sz="1400" b="1" dirty="0" smtClean="0"/>
              <a:t>Каждый ключ по-своему звучит,</a:t>
            </a:r>
          </a:p>
          <a:p>
            <a:r>
              <a:rPr lang="ru-RU" sz="1400" b="1" dirty="0" smtClean="0"/>
              <a:t>И свое предание расскажет.</a:t>
            </a:r>
          </a:p>
          <a:p>
            <a:r>
              <a:rPr lang="ru-RU" sz="1400" b="1" dirty="0" smtClean="0"/>
              <a:t>Ледяной прохладой освежит,</a:t>
            </a:r>
          </a:p>
          <a:p>
            <a:r>
              <a:rPr lang="ru-RU" sz="1400" b="1" dirty="0" smtClean="0"/>
              <a:t>И дорогу верную подскажет,</a:t>
            </a:r>
          </a:p>
          <a:p>
            <a:r>
              <a:rPr lang="ru-RU" sz="1400" b="1" dirty="0" smtClean="0"/>
              <a:t>Счастьем жить средь красоты горды,</a:t>
            </a:r>
          </a:p>
          <a:p>
            <a:r>
              <a:rPr lang="ru-RU" sz="1400" b="1" dirty="0" smtClean="0"/>
              <a:t>Лебеди ручные подплывают,</a:t>
            </a:r>
          </a:p>
          <a:p>
            <a:r>
              <a:rPr lang="ru-RU" sz="1400" b="1" dirty="0" smtClean="0"/>
              <a:t>И напиться ледяной воды</a:t>
            </a:r>
          </a:p>
          <a:p>
            <a:r>
              <a:rPr lang="ru-RU" sz="1400" b="1" dirty="0" smtClean="0"/>
              <a:t>Ночью Птица счастья прилетает</a:t>
            </a:r>
          </a:p>
          <a:p>
            <a:r>
              <a:rPr lang="ru-RU" sz="1400" b="1" dirty="0" smtClean="0"/>
              <a:t>                                                              Н. Ульянова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endParaRPr lang="ru-RU" sz="1400" dirty="0" smtClean="0"/>
          </a:p>
          <a:p>
            <a:endParaRPr lang="ru-RU" sz="1600" dirty="0"/>
          </a:p>
        </p:txBody>
      </p:sp>
      <p:pic>
        <p:nvPicPr>
          <p:cNvPr id="2050" name="Picture 2" descr="C:\Documents and Settings\User\Рабочий стол\вдохновение\Вдохновение апрель2014\Ульянцев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2040" y="1052736"/>
            <a:ext cx="3441700" cy="48895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Клуб «Вдохновение» - 2015 год</a:t>
            </a:r>
            <a:endParaRPr lang="ru-RU" sz="3600" dirty="0"/>
          </a:p>
        </p:txBody>
      </p:sp>
      <p:pic>
        <p:nvPicPr>
          <p:cNvPr id="2051" name="Picture 3" descr="C:\Documents and Settings\User\Рабочий стол\вдохновение\Вдохновение октябрь 2015\Никулин Плинер Ломунова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2132856"/>
            <a:ext cx="3657600" cy="3244510"/>
          </a:xfrm>
          <a:prstGeom prst="rect">
            <a:avLst/>
          </a:prstGeom>
          <a:noFill/>
        </p:spPr>
      </p:pic>
      <p:sp>
        <p:nvSpPr>
          <p:cNvPr id="11" name="Содержимое 10"/>
          <p:cNvSpPr>
            <a:spLocks noGrp="1"/>
          </p:cNvSpPr>
          <p:nvPr>
            <p:ph sz="half" idx="1"/>
          </p:nvPr>
        </p:nvSpPr>
        <p:spPr/>
        <p:txBody>
          <a:bodyPr>
            <a:normAutofit fontScale="25000" lnSpcReduction="20000"/>
          </a:bodyPr>
          <a:lstStyle/>
          <a:p>
            <a:r>
              <a:rPr lang="ru-RU" sz="5600" b="1" dirty="0" smtClean="0"/>
              <a:t>Немало стихотворений было прочитано за этот короткий промежуток времени.  По-прежнему не оставляет равнодушным поэзия Николая Никулина, заряжает позитивом и желанием им поделиться творчество Светланы </a:t>
            </a:r>
            <a:r>
              <a:rPr lang="ru-RU" sz="5600" b="1" dirty="0" err="1" smtClean="0"/>
              <a:t>Веркиной</a:t>
            </a:r>
            <a:r>
              <a:rPr lang="ru-RU" sz="5600" b="1" dirty="0" smtClean="0"/>
              <a:t>, излучает свет и неподдельную веру в добро поэзия Людмилы Писарь, пронизывают сердце любовью к родине стихотворения Николая Редькина, а стихи Ларисы </a:t>
            </a:r>
            <a:r>
              <a:rPr lang="ru-RU" sz="5600" b="1" dirty="0" err="1" smtClean="0"/>
              <a:t>Ломуновой</a:t>
            </a:r>
            <a:r>
              <a:rPr lang="ru-RU" sz="5600" b="1" dirty="0" smtClean="0"/>
              <a:t> окутывают нежностью. Стихи, прочитанные самим автором, всегда воспринимаются лучше, чем написанные или напечатанные - они вызывают множество ассоциаций, волнуют и подкупают искренностью, свежестью чувств. Возникает ощущение причастности к процессу творчества, сопереживания тем чувствам, которые подтолкнули поэта к созданию стихотворения. Каждый участник встречи надолго сохранит в душе частичку той атмосферы вдохновения, музыки и поэзии, которая царила на заседании клуба. 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320"/>
            <a:ext cx="717000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Анатолий Петрович Редькин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ru-RU" sz="2400" b="1" dirty="0" smtClean="0"/>
              <a:t>         Каштанка</a:t>
            </a:r>
          </a:p>
          <a:p>
            <a:r>
              <a:rPr lang="ru-RU" sz="1600" b="1" dirty="0" smtClean="0"/>
              <a:t>Она потеряла жилище,</a:t>
            </a:r>
          </a:p>
          <a:p>
            <a:r>
              <a:rPr lang="ru-RU" sz="1600" b="1" dirty="0" smtClean="0"/>
              <a:t>Скиталась по миру одна,</a:t>
            </a:r>
          </a:p>
          <a:p>
            <a:r>
              <a:rPr lang="ru-RU" sz="1600" b="1" dirty="0" smtClean="0"/>
              <a:t>Судьба ее сделала нищей,</a:t>
            </a:r>
          </a:p>
          <a:p>
            <a:r>
              <a:rPr lang="ru-RU" sz="1600" b="1" dirty="0" smtClean="0"/>
              <a:t>Накрыла несчастий волна.</a:t>
            </a:r>
          </a:p>
          <a:p>
            <a:r>
              <a:rPr lang="ru-RU" sz="1600" b="1" dirty="0" smtClean="0"/>
              <a:t>Прибилась  к чужому жилищу,</a:t>
            </a:r>
          </a:p>
          <a:p>
            <a:r>
              <a:rPr lang="ru-RU" sz="1600" b="1" dirty="0" smtClean="0"/>
              <a:t>Хозяин ее приласкал,</a:t>
            </a:r>
          </a:p>
          <a:p>
            <a:r>
              <a:rPr lang="ru-RU" sz="1600" b="1" dirty="0" smtClean="0"/>
              <a:t>Своей поделился с ней пищей,</a:t>
            </a:r>
          </a:p>
          <a:p>
            <a:r>
              <a:rPr lang="ru-RU" sz="1600" b="1" dirty="0" smtClean="0"/>
              <a:t>По масти Каштанкой назвал.</a:t>
            </a:r>
          </a:p>
          <a:p>
            <a:r>
              <a:rPr lang="ru-RU" sz="1600" b="1" dirty="0" smtClean="0"/>
              <a:t>Она ему руки лизнула.</a:t>
            </a:r>
          </a:p>
          <a:p>
            <a:r>
              <a:rPr lang="ru-RU" sz="1600" b="1" dirty="0" smtClean="0"/>
              <a:t>Ему заглянула в глаза.</a:t>
            </a:r>
          </a:p>
          <a:p>
            <a:r>
              <a:rPr lang="ru-RU" sz="1600" b="1" dirty="0" smtClean="0"/>
              <a:t>К ноге его нежно прильнула,</a:t>
            </a:r>
          </a:p>
          <a:p>
            <a:r>
              <a:rPr lang="ru-RU" sz="1600" b="1" dirty="0" smtClean="0"/>
              <a:t>Как будто «спасибо» сказала. </a:t>
            </a:r>
          </a:p>
          <a:p>
            <a:endParaRPr lang="ru-RU" sz="1600" b="1" dirty="0" smtClean="0"/>
          </a:p>
          <a:p>
            <a:r>
              <a:rPr lang="ru-RU" sz="1600" b="1" dirty="0" smtClean="0"/>
              <a:t>(Отрывок из стихотворения А.П. Редькина)</a:t>
            </a:r>
            <a:endParaRPr lang="ru-RU" sz="1600" b="1" dirty="0"/>
          </a:p>
        </p:txBody>
      </p:sp>
      <p:pic>
        <p:nvPicPr>
          <p:cNvPr id="3074" name="Picture 2" descr="C:\Documents and Settings\User\Рабочий стол\вдохновение\Вдохновение октябрь 2015\Редькин и Голубева за книгой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2623625"/>
            <a:ext cx="3657600" cy="246482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Людмила Павловна Писарь</a:t>
            </a:r>
            <a:endParaRPr lang="ru-RU" sz="3600" dirty="0"/>
          </a:p>
        </p:txBody>
      </p:sp>
      <p:pic>
        <p:nvPicPr>
          <p:cNvPr id="9219" name="Picture 3" descr="C:\Documents and Settings\User\Рабочий стол\вдохновение\Вдохновение октябрь 2015\Читает Писарь слушают Веркина Редькины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1331640" y="1772816"/>
            <a:ext cx="3657600" cy="3089275"/>
          </a:xfrm>
          <a:prstGeom prst="rect">
            <a:avLst/>
          </a:prstGeom>
          <a:noFill/>
        </p:spPr>
      </p:pic>
      <p:sp>
        <p:nvSpPr>
          <p:cNvPr id="7" name="Содержимое 6"/>
          <p:cNvSpPr>
            <a:spLocks noGrp="1"/>
          </p:cNvSpPr>
          <p:nvPr>
            <p:ph sz="half" idx="4294967295"/>
          </p:nvPr>
        </p:nvSpPr>
        <p:spPr>
          <a:xfrm>
            <a:off x="5220072" y="1524000"/>
            <a:ext cx="3600400" cy="4664075"/>
          </a:xfrm>
        </p:spPr>
        <p:txBody>
          <a:bodyPr>
            <a:normAutofit/>
          </a:bodyPr>
          <a:lstStyle/>
          <a:p>
            <a:r>
              <a:rPr lang="ru-RU" sz="2400" b="1" dirty="0" smtClean="0"/>
              <a:t>      Вдохновение</a:t>
            </a:r>
          </a:p>
          <a:p>
            <a:r>
              <a:rPr lang="ru-RU" sz="1800" dirty="0" smtClean="0"/>
              <a:t>Вдоль дороги – плакучие ивы,</a:t>
            </a:r>
          </a:p>
          <a:p>
            <a:r>
              <a:rPr lang="ru-RU" sz="1800" dirty="0" smtClean="0"/>
              <a:t>Этот путь мне давно знаком,</a:t>
            </a:r>
          </a:p>
          <a:p>
            <a:r>
              <a:rPr lang="ru-RU" sz="1800" dirty="0" smtClean="0"/>
              <a:t>Клены барской усадьбы красивы,</a:t>
            </a:r>
          </a:p>
          <a:p>
            <a:r>
              <a:rPr lang="ru-RU" sz="1800" dirty="0" smtClean="0"/>
              <a:t>Все исхожено здесь пешком.</a:t>
            </a:r>
          </a:p>
          <a:p>
            <a:r>
              <a:rPr lang="ru-RU" sz="1800" dirty="0" smtClean="0"/>
              <a:t>Запах меда цветущей липы,</a:t>
            </a:r>
          </a:p>
          <a:p>
            <a:r>
              <a:rPr lang="ru-RU" sz="1800" dirty="0" smtClean="0"/>
              <a:t>И жужжание роя пчел…</a:t>
            </a:r>
          </a:p>
          <a:p>
            <a:r>
              <a:rPr lang="ru-RU" sz="1800" dirty="0" smtClean="0"/>
              <a:t>И бумаги исписанной кипы,</a:t>
            </a:r>
          </a:p>
          <a:p>
            <a:r>
              <a:rPr lang="ru-RU" sz="1800" dirty="0" smtClean="0"/>
              <a:t>Вдохновения час пришел.</a:t>
            </a:r>
          </a:p>
          <a:p>
            <a:r>
              <a:rPr lang="ru-RU" sz="1800" dirty="0" smtClean="0"/>
              <a:t>                            Людмила Писарь</a:t>
            </a:r>
            <a:endParaRPr lang="ru-RU" sz="18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Учитель учителей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r>
              <a:rPr lang="ru-RU" b="1" dirty="0" smtClean="0"/>
              <a:t>Я  не поэт и не художник – </a:t>
            </a:r>
            <a:endParaRPr lang="ru-RU" dirty="0" smtClean="0"/>
          </a:p>
          <a:p>
            <a:r>
              <a:rPr lang="ru-RU" b="1" dirty="0" smtClean="0"/>
              <a:t>Учитель скромный и простой,</a:t>
            </a:r>
            <a:endParaRPr lang="ru-RU" dirty="0" smtClean="0"/>
          </a:p>
          <a:p>
            <a:r>
              <a:rPr lang="ru-RU" b="1" dirty="0" smtClean="0"/>
              <a:t>И потому мой стих не может,</a:t>
            </a:r>
            <a:endParaRPr lang="ru-RU" dirty="0" smtClean="0"/>
          </a:p>
          <a:p>
            <a:r>
              <a:rPr lang="ru-RU" b="1" dirty="0" smtClean="0"/>
              <a:t>Пленить вас модной красотой.</a:t>
            </a:r>
            <a:endParaRPr lang="ru-RU" dirty="0" smtClean="0"/>
          </a:p>
          <a:p>
            <a:r>
              <a:rPr lang="ru-RU" b="1" dirty="0" smtClean="0"/>
              <a:t>Но в дни когда вскипает пеной</a:t>
            </a:r>
            <a:endParaRPr lang="ru-RU" dirty="0" smtClean="0"/>
          </a:p>
          <a:p>
            <a:r>
              <a:rPr lang="ru-RU" b="1" dirty="0" smtClean="0"/>
              <a:t>Клокочет жизнь, борьбой дыша,</a:t>
            </a:r>
            <a:endParaRPr lang="ru-RU" dirty="0" smtClean="0"/>
          </a:p>
          <a:p>
            <a:r>
              <a:rPr lang="ru-RU" b="1" dirty="0" smtClean="0"/>
              <a:t>Все звуки ловит, как антенна,</a:t>
            </a:r>
            <a:endParaRPr lang="ru-RU" dirty="0" smtClean="0"/>
          </a:p>
          <a:p>
            <a:r>
              <a:rPr lang="ru-RU" b="1" dirty="0" smtClean="0"/>
              <a:t>Моя тревожная душа.</a:t>
            </a:r>
            <a:endParaRPr lang="ru-RU" dirty="0" smtClean="0"/>
          </a:p>
          <a:p>
            <a:r>
              <a:rPr lang="ru-RU" b="1" dirty="0" smtClean="0"/>
              <a:t>А где-то в сердце есть приемник,</a:t>
            </a:r>
            <a:endParaRPr lang="ru-RU" dirty="0" smtClean="0"/>
          </a:p>
          <a:p>
            <a:r>
              <a:rPr lang="ru-RU" b="1" dirty="0" smtClean="0"/>
              <a:t>Он звуки плотью облечет,</a:t>
            </a:r>
            <a:endParaRPr lang="ru-RU" dirty="0" smtClean="0"/>
          </a:p>
          <a:p>
            <a:r>
              <a:rPr lang="ru-RU" b="1" dirty="0" smtClean="0"/>
              <a:t>Горячей кровью их наполнит, </a:t>
            </a:r>
            <a:endParaRPr lang="ru-RU" dirty="0" smtClean="0"/>
          </a:p>
          <a:p>
            <a:r>
              <a:rPr lang="ru-RU" b="1" dirty="0" smtClean="0"/>
              <a:t>И вот тогда душа поет.</a:t>
            </a:r>
            <a:endParaRPr lang="ru-RU" dirty="0" smtClean="0"/>
          </a:p>
          <a:p>
            <a:r>
              <a:rPr lang="ru-RU" b="1" dirty="0" smtClean="0"/>
              <a:t>И с этой песней, как с винтовкой,</a:t>
            </a:r>
            <a:endParaRPr lang="ru-RU" dirty="0" smtClean="0"/>
          </a:p>
          <a:p>
            <a:r>
              <a:rPr lang="ru-RU" b="1" dirty="0" smtClean="0"/>
              <a:t>Иду в учительских рядах,</a:t>
            </a:r>
            <a:endParaRPr lang="ru-RU" dirty="0" smtClean="0"/>
          </a:p>
          <a:p>
            <a:r>
              <a:rPr lang="ru-RU" b="1" dirty="0" smtClean="0"/>
              <a:t>И в малой сердцу обстановке</a:t>
            </a:r>
            <a:endParaRPr lang="ru-RU" dirty="0" smtClean="0"/>
          </a:p>
          <a:p>
            <a:r>
              <a:rPr lang="ru-RU" b="1" dirty="0" smtClean="0"/>
              <a:t>Ищу поэзию труда.   </a:t>
            </a:r>
            <a:endParaRPr lang="ru-RU" dirty="0" smtClean="0"/>
          </a:p>
          <a:p>
            <a:r>
              <a:rPr lang="ru-RU" b="1" dirty="0" smtClean="0"/>
              <a:t>                                           </a:t>
            </a:r>
            <a:r>
              <a:rPr lang="ru-RU" b="1" dirty="0" err="1" smtClean="0"/>
              <a:t>Весский</a:t>
            </a:r>
            <a:r>
              <a:rPr lang="ru-RU" b="1" dirty="0" smtClean="0"/>
              <a:t>  В. А.  </a:t>
            </a:r>
            <a:endParaRPr lang="ru-RU" dirty="0" smtClean="0"/>
          </a:p>
          <a:p>
            <a:endParaRPr lang="ru-RU" dirty="0"/>
          </a:p>
        </p:txBody>
      </p:sp>
      <p:pic>
        <p:nvPicPr>
          <p:cNvPr id="5" name="Picture 2" descr="C:\Documents and Settings\User\Мои документы\Весский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69799" y="1746581"/>
            <a:ext cx="3071701" cy="42189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Клуб «Вдохновение» – 2016 год</a:t>
            </a:r>
            <a:endParaRPr lang="ru-RU" dirty="0"/>
          </a:p>
        </p:txBody>
      </p:sp>
      <p:pic>
        <p:nvPicPr>
          <p:cNvPr id="5" name="Содержимое 4" descr="C:\Documents and Settings\User\Рабочий стол\вдохновение\вдохновение 25.11.2016\Сигова и Бибикова.JPG"/>
          <p:cNvPicPr>
            <a:picLocks noGrp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268760"/>
            <a:ext cx="3498850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C:\Documents and Settings\User\Рабочий стол\вдохновение\вдохновение 25.11.2016\Никулин Веркина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268760"/>
            <a:ext cx="3657600" cy="2743200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вдохновение\вдохновение 25.11.2016\Низамова и другие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32040" y="4077072"/>
            <a:ext cx="3497328" cy="25149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07704" y="274320"/>
            <a:ext cx="5616624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       Раиса Родина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1800" b="1" dirty="0" smtClean="0"/>
              <a:t>           </a:t>
            </a:r>
            <a:r>
              <a:rPr lang="ru-RU" b="1" dirty="0" smtClean="0"/>
              <a:t>Руки</a:t>
            </a:r>
          </a:p>
          <a:p>
            <a:r>
              <a:rPr lang="ru-RU" sz="1800" b="1" dirty="0" smtClean="0"/>
              <a:t>Мы хотели уйти,</a:t>
            </a:r>
          </a:p>
          <a:p>
            <a:r>
              <a:rPr lang="ru-RU" sz="1800" b="1" dirty="0" smtClean="0"/>
              <a:t>Нас держали руки.</a:t>
            </a:r>
          </a:p>
          <a:p>
            <a:r>
              <a:rPr lang="ru-RU" sz="1800" b="1" dirty="0" smtClean="0"/>
              <a:t>Наши верные руки</a:t>
            </a:r>
          </a:p>
          <a:p>
            <a:r>
              <a:rPr lang="ru-RU" sz="1800" b="1" dirty="0" smtClean="0"/>
              <a:t>Не хотели разлуки.</a:t>
            </a:r>
          </a:p>
          <a:p>
            <a:r>
              <a:rPr lang="ru-RU" sz="1800" b="1" dirty="0" smtClean="0"/>
              <a:t>Так держали, дрожали…</a:t>
            </a:r>
          </a:p>
          <a:p>
            <a:r>
              <a:rPr lang="ru-RU" sz="1800" b="1" dirty="0" smtClean="0"/>
              <a:t>Они, ведь не знали</a:t>
            </a:r>
          </a:p>
          <a:p>
            <a:r>
              <a:rPr lang="ru-RU" sz="1800" b="1" dirty="0" smtClean="0"/>
              <a:t>Писем строчки они выводили,</a:t>
            </a:r>
          </a:p>
          <a:p>
            <a:r>
              <a:rPr lang="ru-RU" sz="1800" b="1" dirty="0" smtClean="0"/>
              <a:t>Ласку ночью они не творили.</a:t>
            </a:r>
          </a:p>
          <a:p>
            <a:r>
              <a:rPr lang="ru-RU" sz="1800" b="1" dirty="0" smtClean="0"/>
              <a:t>Руки эти за нас же держались,</a:t>
            </a:r>
          </a:p>
          <a:p>
            <a:r>
              <a:rPr lang="ru-RU" sz="1800" b="1" dirty="0" smtClean="0"/>
              <a:t>Так хотели, чтоб мы не расстались.</a:t>
            </a:r>
          </a:p>
          <a:p>
            <a:r>
              <a:rPr lang="ru-RU" sz="1800" b="1" dirty="0" smtClean="0"/>
              <a:t>                                  Раиса Родина</a:t>
            </a:r>
          </a:p>
        </p:txBody>
      </p:sp>
      <p:pic>
        <p:nvPicPr>
          <p:cNvPr id="2050" name="Picture 2" descr="C:\Documents and Settings\User\Рабочий стол\вдохновение\вдохновение 25.11.2016\Родина и Никул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Клуб «Вдохновение» – 2017 год</a:t>
            </a:r>
            <a:endParaRPr lang="ru-RU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 descr="C:\Documents and Settings\User\Рабочий стол\вдохновение\Вдохновение 26.05.2017\P5260034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798638" y="333375"/>
            <a:ext cx="7345362" cy="1143000"/>
          </a:xfrm>
        </p:spPr>
        <p:txBody>
          <a:bodyPr>
            <a:normAutofit/>
          </a:bodyPr>
          <a:lstStyle/>
          <a:p>
            <a:r>
              <a:rPr lang="ru-RU" sz="2800" dirty="0" smtClean="0"/>
              <a:t>На фото Раиса Родина  и</a:t>
            </a:r>
            <a:br>
              <a:rPr lang="ru-RU" sz="2800" dirty="0" smtClean="0"/>
            </a:br>
            <a:r>
              <a:rPr lang="ru-RU" sz="2800" dirty="0" smtClean="0"/>
              <a:t>                                              Маргарита    Боярская</a:t>
            </a:r>
            <a:endParaRPr lang="ru-RU" sz="2800" dirty="0"/>
          </a:p>
        </p:txBody>
      </p:sp>
      <p:pic>
        <p:nvPicPr>
          <p:cNvPr id="4098" name="Picture 2" descr="C:\Documents and Settings\User\Рабочий стол\вдохновение\Вдохновение 26.05.2017\P5260030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3498850" cy="4664075"/>
          </a:xfrm>
          <a:prstGeom prst="rect">
            <a:avLst/>
          </a:prstGeom>
          <a:noFill/>
        </p:spPr>
      </p:pic>
      <p:pic>
        <p:nvPicPr>
          <p:cNvPr id="4099" name="Picture 3" descr="C:\Documents and Settings\User\Рабочий стол\вдохновение\Вдохновение 26.05.2017\P526000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484784"/>
            <a:ext cx="3498850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 smtClean="0"/>
              <a:t>          Читает Лариса Галушкина</a:t>
            </a:r>
            <a:endParaRPr lang="ru-RU" sz="3200" dirty="0"/>
          </a:p>
        </p:txBody>
      </p:sp>
      <p:pic>
        <p:nvPicPr>
          <p:cNvPr id="5122" name="Picture 2" descr="C:\Documents and Settings\User\Рабочий стол\вдохновение\Вдохновение 26.05.2017\Галушкина читает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5123" name="Picture 3" descr="C:\Documents and Settings\User\Рабочий стол\вдохновение\Вдохновение 26.05.2017\P526000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Клуб «Вдохновение» – 2018 год</a:t>
            </a:r>
            <a:endParaRPr lang="ru-RU" sz="4000" dirty="0"/>
          </a:p>
        </p:txBody>
      </p:sp>
      <p:pic>
        <p:nvPicPr>
          <p:cNvPr id="6146" name="Picture 2" descr="C:\Documents and Settings\User\Рабочий стол\вдохновение\Вдохновение 30.05.2018\Вдохновение Плинер Н.  май 2018\P1480344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700808"/>
            <a:ext cx="5112568" cy="432048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901825" y="274638"/>
            <a:ext cx="7242175" cy="1143000"/>
          </a:xfrm>
        </p:spPr>
        <p:txBody>
          <a:bodyPr>
            <a:normAutofit/>
          </a:bodyPr>
          <a:lstStyle/>
          <a:p>
            <a:r>
              <a:rPr lang="ru-RU" sz="3200" dirty="0" smtClean="0"/>
              <a:t>       Валентина </a:t>
            </a:r>
            <a:r>
              <a:rPr lang="ru-RU" sz="3200" dirty="0" err="1" smtClean="0"/>
              <a:t>Паевская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364088" y="1524000"/>
            <a:ext cx="3672408" cy="4664075"/>
          </a:xfrm>
        </p:spPr>
        <p:txBody>
          <a:bodyPr>
            <a:normAutofit lnSpcReduction="10000"/>
          </a:bodyPr>
          <a:lstStyle/>
          <a:p>
            <a:r>
              <a:rPr lang="ru-RU" b="1" dirty="0" smtClean="0"/>
              <a:t>Русь возродится</a:t>
            </a:r>
          </a:p>
          <a:p>
            <a:r>
              <a:rPr lang="ru-RU" sz="1600" b="1" dirty="0" smtClean="0"/>
              <a:t>Я пророчить, гадать и судить не берусь:</a:t>
            </a:r>
          </a:p>
          <a:p>
            <a:r>
              <a:rPr lang="ru-RU" sz="1600" b="1" dirty="0" smtClean="0"/>
              <a:t>Лихолетья, война, перемены…</a:t>
            </a:r>
          </a:p>
          <a:p>
            <a:r>
              <a:rPr lang="ru-RU" sz="1600" b="1" dirty="0" smtClean="0"/>
              <a:t>Через муки и боль возрождается Русь,</a:t>
            </a:r>
          </a:p>
          <a:p>
            <a:r>
              <a:rPr lang="ru-RU" sz="1600" b="1" dirty="0" smtClean="0"/>
              <a:t>И поднимется вновь непременно!</a:t>
            </a:r>
          </a:p>
          <a:p>
            <a:r>
              <a:rPr lang="ru-RU" sz="1600" b="1" dirty="0" smtClean="0"/>
              <a:t>Из разрухи и бед вновь воспрянет страна,</a:t>
            </a:r>
          </a:p>
          <a:p>
            <a:r>
              <a:rPr lang="ru-RU" sz="1600" b="1" dirty="0" smtClean="0"/>
              <a:t>Солнце Правды взойдет, несомненно,</a:t>
            </a:r>
          </a:p>
          <a:p>
            <a:r>
              <a:rPr lang="ru-RU" sz="1600" b="1" dirty="0" smtClean="0"/>
              <a:t>Потому что на свете такая одна –</a:t>
            </a:r>
          </a:p>
          <a:p>
            <a:r>
              <a:rPr lang="ru-RU" sz="1600" b="1" dirty="0" smtClean="0"/>
              <a:t>Православие в душах и генах!</a:t>
            </a:r>
          </a:p>
          <a:p>
            <a:endParaRPr lang="ru-RU" sz="1600" dirty="0" smtClean="0"/>
          </a:p>
          <a:p>
            <a:r>
              <a:rPr lang="ru-RU" sz="1600" dirty="0" smtClean="0"/>
              <a:t>       (отрывок из стихотворения. </a:t>
            </a:r>
          </a:p>
          <a:p>
            <a:r>
              <a:rPr lang="ru-RU" sz="1600" dirty="0" smtClean="0"/>
              <a:t>                Валентины </a:t>
            </a:r>
            <a:r>
              <a:rPr lang="ru-RU" sz="1600" dirty="0" err="1" smtClean="0"/>
              <a:t>Паевской</a:t>
            </a:r>
            <a:r>
              <a:rPr lang="ru-RU" sz="1600" dirty="0" smtClean="0"/>
              <a:t>)</a:t>
            </a:r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7170" name="Picture 2" descr="C:\Documents and Settings\User\Рабочий стол\вдохновение\Вдохновение 30.05.2018\говорит паевская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76872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Documents and Settings\User\Рабочий стол\вдохновение\Вдохновение 30.05.2018\P53000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60648"/>
            <a:ext cx="3498850" cy="4664075"/>
          </a:xfrm>
          <a:prstGeom prst="rect">
            <a:avLst/>
          </a:prstGeom>
          <a:noFill/>
        </p:spPr>
      </p:pic>
      <p:pic>
        <p:nvPicPr>
          <p:cNvPr id="8196" name="Picture 4" descr="C:\Documents and Settings\User\Рабочий стол\вдохновение\Вдохновение 30.05.2018\шепилова ильина паевская и др.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1844824"/>
            <a:ext cx="3498850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3688" y="274320"/>
            <a:ext cx="7170000" cy="1143000"/>
          </a:xfrm>
        </p:spPr>
        <p:txBody>
          <a:bodyPr>
            <a:normAutofit fontScale="90000"/>
          </a:bodyPr>
          <a:lstStyle/>
          <a:p>
            <a:r>
              <a:rPr lang="ru-RU" sz="3200" dirty="0" smtClean="0"/>
              <a:t>Анатолий Градов выступает на фестивале  авторской песни и поэзии «</a:t>
            </a:r>
            <a:r>
              <a:rPr lang="ru-RU" sz="3200" dirty="0" err="1" smtClean="0"/>
              <a:t>Изборская</a:t>
            </a:r>
            <a:r>
              <a:rPr lang="ru-RU" sz="3200" dirty="0" smtClean="0"/>
              <a:t> крепость» – 2018 год</a:t>
            </a:r>
            <a:endParaRPr lang="ru-RU" sz="32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1400" dirty="0" smtClean="0"/>
              <a:t>                          </a:t>
            </a:r>
            <a:r>
              <a:rPr lang="ru-RU" sz="2000" dirty="0" smtClean="0"/>
              <a:t>Май</a:t>
            </a:r>
          </a:p>
          <a:p>
            <a:r>
              <a:rPr lang="ru-RU" sz="1400" b="1" dirty="0" smtClean="0"/>
              <a:t>Сады загадочные, снежные</a:t>
            </a:r>
          </a:p>
          <a:p>
            <a:r>
              <a:rPr lang="ru-RU" sz="1400" b="1" dirty="0" smtClean="0"/>
              <a:t>Стоят, от цвета побелев.</a:t>
            </a:r>
          </a:p>
          <a:p>
            <a:r>
              <a:rPr lang="ru-RU" sz="1400" b="1" dirty="0" smtClean="0"/>
              <a:t>Их ароматы сладко-нежные,</a:t>
            </a:r>
          </a:p>
          <a:p>
            <a:r>
              <a:rPr lang="ru-RU" sz="1400" b="1" dirty="0" smtClean="0"/>
              <a:t>Как соловья ночной напев.</a:t>
            </a:r>
          </a:p>
          <a:p>
            <a:r>
              <a:rPr lang="ru-RU" sz="1400" b="1" dirty="0" smtClean="0"/>
              <a:t>Сирень не вся еще раскрылась,</a:t>
            </a:r>
          </a:p>
          <a:p>
            <a:r>
              <a:rPr lang="ru-RU" sz="1400" b="1" dirty="0" smtClean="0"/>
              <a:t>Но по черемухе давно</a:t>
            </a:r>
          </a:p>
          <a:p>
            <a:r>
              <a:rPr lang="ru-RU" sz="1400" b="1" dirty="0" smtClean="0"/>
              <a:t>Благоуханием разлилось</a:t>
            </a:r>
          </a:p>
          <a:p>
            <a:r>
              <a:rPr lang="ru-RU" sz="1400" b="1" dirty="0" err="1" smtClean="0"/>
              <a:t>Шампанскопенное</a:t>
            </a:r>
            <a:r>
              <a:rPr lang="ru-RU" sz="1400" b="1" dirty="0" smtClean="0"/>
              <a:t> вино.</a:t>
            </a:r>
          </a:p>
          <a:p>
            <a:r>
              <a:rPr lang="ru-RU" sz="1400" b="1" dirty="0" smtClean="0"/>
              <a:t>Чудесен май в поре цветения,</a:t>
            </a:r>
          </a:p>
          <a:p>
            <a:r>
              <a:rPr lang="ru-RU" sz="1400" b="1" dirty="0" smtClean="0"/>
              <a:t>Сады, луга ковром пестрят.</a:t>
            </a:r>
          </a:p>
          <a:p>
            <a:r>
              <a:rPr lang="ru-RU" sz="1400" b="1" dirty="0" smtClean="0"/>
              <a:t>О, наслажденье: в упоении</a:t>
            </a:r>
          </a:p>
          <a:p>
            <a:r>
              <a:rPr lang="ru-RU" sz="1400" b="1" dirty="0" smtClean="0"/>
              <a:t>Вкушать нектарный аромат.</a:t>
            </a:r>
          </a:p>
          <a:p>
            <a:r>
              <a:rPr lang="ru-RU" sz="1400" b="1" dirty="0" smtClean="0"/>
              <a:t>Повсюду слышно пчел гудение.</a:t>
            </a:r>
          </a:p>
          <a:p>
            <a:r>
              <a:rPr lang="ru-RU" sz="1400" b="1" dirty="0" smtClean="0"/>
              <a:t>У них идет своя страда,</a:t>
            </a:r>
          </a:p>
          <a:p>
            <a:r>
              <a:rPr lang="ru-RU" sz="1400" b="1" dirty="0" smtClean="0"/>
              <a:t>Прекрасна жизнь в ее кипении</a:t>
            </a:r>
          </a:p>
          <a:p>
            <a:r>
              <a:rPr lang="ru-RU" sz="1400" b="1" dirty="0" smtClean="0"/>
              <a:t>Как плод Господнего труда.</a:t>
            </a:r>
          </a:p>
          <a:p>
            <a:r>
              <a:rPr lang="ru-RU" sz="1400" b="1" dirty="0" smtClean="0"/>
              <a:t>                                                  Анатолий Градов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pPr>
              <a:buNone/>
            </a:pPr>
            <a:endParaRPr lang="ru-RU" sz="1400" dirty="0" smtClean="0"/>
          </a:p>
          <a:p>
            <a:endParaRPr lang="ru-RU" sz="1400" dirty="0"/>
          </a:p>
        </p:txBody>
      </p:sp>
      <p:pic>
        <p:nvPicPr>
          <p:cNvPr id="1026" name="Picture 2" descr="C:\Documents and Settings\User\Рабочий стол\Сканы\2021-11-23-000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87032" y="1524000"/>
            <a:ext cx="3553735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Екатерина Дроздова представляет книги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 fontScale="92500" lnSpcReduction="20000"/>
          </a:bodyPr>
          <a:lstStyle/>
          <a:p>
            <a:r>
              <a:rPr lang="ru-RU" sz="2200" b="1" dirty="0" smtClean="0"/>
              <a:t>        Храни Вас Бог</a:t>
            </a:r>
          </a:p>
          <a:p>
            <a:r>
              <a:rPr lang="ru-RU" sz="1600" b="1" dirty="0" smtClean="0"/>
              <a:t>Храни вас Бог</a:t>
            </a:r>
          </a:p>
          <a:p>
            <a:r>
              <a:rPr lang="ru-RU" sz="1600" b="1" dirty="0" smtClean="0"/>
              <a:t>Для сына, для семьи.</a:t>
            </a:r>
          </a:p>
          <a:p>
            <a:r>
              <a:rPr lang="ru-RU" sz="1600" b="1" dirty="0" smtClean="0"/>
              <a:t>Храни вас Бог,</a:t>
            </a:r>
          </a:p>
          <a:p>
            <a:r>
              <a:rPr lang="ru-RU" sz="1600" b="1" dirty="0" smtClean="0"/>
              <a:t>Чтоб всех лечить могли.</a:t>
            </a:r>
          </a:p>
          <a:p>
            <a:r>
              <a:rPr lang="ru-RU" sz="1600" b="1" dirty="0" smtClean="0"/>
              <a:t>Храни вас Бог</a:t>
            </a:r>
          </a:p>
          <a:p>
            <a:r>
              <a:rPr lang="ru-RU" sz="1600" b="1" dirty="0" smtClean="0"/>
              <a:t>Самой вам не болеть.</a:t>
            </a:r>
          </a:p>
          <a:p>
            <a:r>
              <a:rPr lang="ru-RU" sz="1600" b="1" dirty="0" smtClean="0"/>
              <a:t>Храни вас Бог</a:t>
            </a:r>
          </a:p>
          <a:p>
            <a:r>
              <a:rPr lang="ru-RU" sz="1600" b="1" dirty="0" smtClean="0"/>
              <a:t>Верных  друзей иметь.</a:t>
            </a:r>
          </a:p>
          <a:p>
            <a:r>
              <a:rPr lang="ru-RU" sz="1600" b="1" dirty="0" smtClean="0"/>
              <a:t>Храни вас Бог</a:t>
            </a:r>
          </a:p>
          <a:p>
            <a:r>
              <a:rPr lang="ru-RU" sz="1600" b="1" dirty="0" smtClean="0"/>
              <a:t>От всех врагов.</a:t>
            </a:r>
          </a:p>
          <a:p>
            <a:r>
              <a:rPr lang="ru-RU" sz="1600" b="1" dirty="0" smtClean="0"/>
              <a:t>От злобных языков.</a:t>
            </a:r>
          </a:p>
          <a:p>
            <a:r>
              <a:rPr lang="ru-RU" sz="1600" b="1" dirty="0" smtClean="0"/>
              <a:t>Храни вас Бог</a:t>
            </a:r>
          </a:p>
          <a:p>
            <a:r>
              <a:rPr lang="ru-RU" sz="1600" b="1" dirty="0" smtClean="0"/>
              <a:t>Любимой и счастливой быть всегда.</a:t>
            </a:r>
          </a:p>
          <a:p>
            <a:r>
              <a:rPr lang="ru-RU" sz="1600" b="1" dirty="0" smtClean="0"/>
              <a:t>Храни вас Бог</a:t>
            </a:r>
          </a:p>
          <a:p>
            <a:r>
              <a:rPr lang="ru-RU" sz="1600" b="1" dirty="0" smtClean="0"/>
              <a:t>Всегда, всегда, всегда!</a:t>
            </a:r>
          </a:p>
          <a:p>
            <a:r>
              <a:rPr lang="ru-RU" sz="1600" b="1" dirty="0" smtClean="0"/>
              <a:t>                                          В. Л. Ильина</a:t>
            </a:r>
          </a:p>
          <a:p>
            <a:endParaRPr lang="ru-RU" sz="1600" dirty="0" smtClean="0"/>
          </a:p>
        </p:txBody>
      </p:sp>
      <p:pic>
        <p:nvPicPr>
          <p:cNvPr id="9218" name="Picture 2" descr="C:\Documents and Settings\User\Рабочий стол\вдохновение\Вдохновение Плинер Н.  май 2018\Дроздова представляет книг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772816"/>
            <a:ext cx="3657600" cy="3384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907705" y="981075"/>
            <a:ext cx="6480719" cy="5207000"/>
          </a:xfrm>
        </p:spPr>
        <p:txBody>
          <a:bodyPr>
            <a:normAutofit lnSpcReduction="10000"/>
          </a:bodyPr>
          <a:lstStyle/>
          <a:p>
            <a:r>
              <a:rPr lang="ru-RU" sz="1600" dirty="0" smtClean="0"/>
              <a:t>Учитель Назаровой Клавы-</a:t>
            </a:r>
          </a:p>
          <a:p>
            <a:r>
              <a:rPr lang="ru-RU" sz="1600" dirty="0" smtClean="0"/>
              <a:t>Частица родной стороны,</a:t>
            </a:r>
          </a:p>
          <a:p>
            <a:r>
              <a:rPr lang="ru-RU" sz="1600" dirty="0" smtClean="0"/>
              <a:t>Вас помнят печорские классы,</a:t>
            </a:r>
          </a:p>
          <a:p>
            <a:r>
              <a:rPr lang="ru-RU" sz="1600" dirty="0" smtClean="0"/>
              <a:t>И многие школы страны.</a:t>
            </a:r>
          </a:p>
          <a:p>
            <a:r>
              <a:rPr lang="ru-RU" sz="1600" dirty="0" smtClean="0"/>
              <a:t>Делились душою охотно,</a:t>
            </a:r>
          </a:p>
          <a:p>
            <a:r>
              <a:rPr lang="ru-RU" sz="1600" dirty="0" smtClean="0"/>
              <a:t>Взамен ничего не беря,</a:t>
            </a:r>
          </a:p>
          <a:p>
            <a:r>
              <a:rPr lang="ru-RU" sz="1600" dirty="0" smtClean="0"/>
              <a:t>И вас гражданином Почетным,</a:t>
            </a:r>
          </a:p>
          <a:p>
            <a:r>
              <a:rPr lang="ru-RU" sz="1600" dirty="0" smtClean="0"/>
              <a:t>Печоры считали не зря.</a:t>
            </a:r>
          </a:p>
          <a:p>
            <a:r>
              <a:rPr lang="ru-RU" sz="1600" dirty="0" smtClean="0"/>
              <a:t>Сильны и скромны, как природа,</a:t>
            </a:r>
          </a:p>
          <a:p>
            <a:r>
              <a:rPr lang="ru-RU" sz="1600" dirty="0" smtClean="0"/>
              <a:t>Привычны, как воздух и свет,</a:t>
            </a:r>
          </a:p>
          <a:p>
            <a:r>
              <a:rPr lang="ru-RU" sz="1600" dirty="0" smtClean="0"/>
              <a:t>Вы жили всегда для народа.</a:t>
            </a:r>
          </a:p>
          <a:p>
            <a:r>
              <a:rPr lang="ru-RU" sz="1600" dirty="0" smtClean="0"/>
              <a:t>Бессмертный наставник, поэт.</a:t>
            </a:r>
          </a:p>
          <a:p>
            <a:endParaRPr lang="ru-RU" sz="1600" dirty="0" smtClean="0"/>
          </a:p>
          <a:p>
            <a:endParaRPr lang="ru-RU" sz="1600" dirty="0" smtClean="0"/>
          </a:p>
          <a:p>
            <a:r>
              <a:rPr lang="ru-RU" sz="1600" dirty="0" smtClean="0"/>
              <a:t>(8 января 1983 года  – 90-летие со дня рождения В.А. </a:t>
            </a:r>
            <a:r>
              <a:rPr lang="ru-RU" sz="1600" dirty="0" err="1" smtClean="0"/>
              <a:t>Весского</a:t>
            </a:r>
            <a:r>
              <a:rPr lang="ru-RU" sz="1600" dirty="0" smtClean="0"/>
              <a:t>, отрывок из стихотворения А. Афанасьева, посвящается памяти </a:t>
            </a:r>
            <a:r>
              <a:rPr lang="ru-RU" sz="1600" dirty="0" err="1" smtClean="0"/>
              <a:t>Весского</a:t>
            </a:r>
            <a:r>
              <a:rPr lang="ru-RU" sz="1600" dirty="0" smtClean="0"/>
              <a:t> Василия </a:t>
            </a:r>
            <a:r>
              <a:rPr lang="ru-RU" sz="1600" dirty="0" err="1" smtClean="0"/>
              <a:t>Афиногеновича</a:t>
            </a:r>
            <a:r>
              <a:rPr lang="ru-RU" sz="1600" dirty="0" smtClean="0"/>
              <a:t>)</a:t>
            </a:r>
          </a:p>
          <a:p>
            <a:pPr>
              <a:buNone/>
            </a:pPr>
            <a:endParaRPr lang="ru-RU" sz="1600" dirty="0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Клуб «Вдохновение» – 2019 год</a:t>
            </a:r>
            <a:endParaRPr lang="ru-RU" dirty="0"/>
          </a:p>
        </p:txBody>
      </p:sp>
      <p:pic>
        <p:nvPicPr>
          <p:cNvPr id="1026" name="Picture 2" descr="C:\Documents and Settings\User\Рабочий стол\вдохновение\Вдохновение Крылов 27.02.19\IMG_2859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196752"/>
            <a:ext cx="3657600" cy="2438400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вдохновение\Вдохновение Крылов 27.02.19\Диплом конурс официальные символы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1196752"/>
            <a:ext cx="3657600" cy="2438400"/>
          </a:xfrm>
          <a:prstGeom prst="rect">
            <a:avLst/>
          </a:prstGeom>
          <a:noFill/>
        </p:spPr>
      </p:pic>
      <p:pic>
        <p:nvPicPr>
          <p:cNvPr id="1028" name="Picture 4" descr="C:\Documents and Settings\User\Рабочий стол\вдохновение\Вдохновение Крылов 27.02.19\Диплом участника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3573016"/>
            <a:ext cx="4211960" cy="304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000" dirty="0" smtClean="0"/>
              <a:t>«Если б я родился не в России…»</a:t>
            </a:r>
            <a:endParaRPr lang="ru-RU" sz="4000" dirty="0"/>
          </a:p>
        </p:txBody>
      </p:sp>
      <p:pic>
        <p:nvPicPr>
          <p:cNvPr id="2050" name="Picture 2" descr="C:\Documents and Settings\User\Рабочий стол\вдохновение\Вдохновение Фатьянов 21.05.19\IMG_482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484784"/>
            <a:ext cx="3657600" cy="24384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вдохновение\Вдохновение Фатьянов 21.05.19\Все участники встречи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4005064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2039938" y="274638"/>
            <a:ext cx="7104062" cy="1143000"/>
          </a:xfrm>
        </p:spPr>
        <p:txBody>
          <a:bodyPr/>
          <a:lstStyle/>
          <a:p>
            <a:r>
              <a:rPr lang="ru-RU" dirty="0" smtClean="0"/>
              <a:t>    Творческие люди</a:t>
            </a:r>
            <a:endParaRPr lang="ru-RU" dirty="0"/>
          </a:p>
        </p:txBody>
      </p:sp>
      <p:pic>
        <p:nvPicPr>
          <p:cNvPr id="3074" name="Picture 2" descr="C:\Documents and Settings\User\Рабочий стол\вдохновение\Вдохновение Фатьянов 21.05.19\Иванцова Матвеев улыбается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340768"/>
            <a:ext cx="3657600" cy="2438400"/>
          </a:xfrm>
          <a:prstGeom prst="rect">
            <a:avLst/>
          </a:prstGeom>
          <a:noFill/>
        </p:spPr>
      </p:pic>
      <p:pic>
        <p:nvPicPr>
          <p:cNvPr id="3075" name="Picture 3" descr="C:\Documents and Settings\User\Рабочий стол\вдохновение\Вдохновение Фатьянов 21.05.19\Творческие люд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4008" y="3789040"/>
            <a:ext cx="3657600" cy="2438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486400" y="1524000"/>
            <a:ext cx="3657600" cy="4664075"/>
          </a:xfrm>
        </p:spPr>
        <p:txBody>
          <a:bodyPr>
            <a:normAutofit lnSpcReduction="10000"/>
          </a:bodyPr>
          <a:lstStyle/>
          <a:p>
            <a:r>
              <a:rPr lang="ru-RU" sz="1800" b="1" dirty="0" smtClean="0"/>
              <a:t>Что ж, подождем друг друга под дождем –</a:t>
            </a:r>
          </a:p>
          <a:p>
            <a:r>
              <a:rPr lang="ru-RU" sz="1800" b="1" dirty="0" smtClean="0"/>
              <a:t>Не станет дождь помехой для прогулки.</a:t>
            </a:r>
          </a:p>
          <a:p>
            <a:r>
              <a:rPr lang="ru-RU" sz="1800" b="1" dirty="0" smtClean="0"/>
              <a:t>Ты зонт поднимешь сильною рукой,</a:t>
            </a:r>
          </a:p>
          <a:p>
            <a:r>
              <a:rPr lang="ru-RU" sz="1800" b="1" dirty="0" smtClean="0"/>
              <a:t>И мы скользнем в пустые переулки.</a:t>
            </a:r>
          </a:p>
          <a:p>
            <a:r>
              <a:rPr lang="ru-RU" sz="1800" b="1" dirty="0" smtClean="0"/>
              <a:t>Заметив свет ночного фонаря,</a:t>
            </a:r>
          </a:p>
          <a:p>
            <a:r>
              <a:rPr lang="ru-RU" sz="1800" b="1" dirty="0" smtClean="0"/>
              <a:t>Найдем дорогу к храму на пригорке.</a:t>
            </a:r>
          </a:p>
          <a:p>
            <a:r>
              <a:rPr lang="ru-RU" sz="1800" b="1" dirty="0" smtClean="0"/>
              <a:t>И будет радостью и счастьем для меня,</a:t>
            </a:r>
          </a:p>
          <a:p>
            <a:r>
              <a:rPr lang="ru-RU" sz="1800" b="1" dirty="0" smtClean="0"/>
              <a:t>Улыбка губ твоих и свежесть елки.</a:t>
            </a:r>
          </a:p>
          <a:p>
            <a:r>
              <a:rPr lang="ru-RU" sz="1800" b="1" dirty="0" smtClean="0"/>
              <a:t>                     Лариса Ломунова</a:t>
            </a:r>
          </a:p>
        </p:txBody>
      </p:sp>
      <p:pic>
        <p:nvPicPr>
          <p:cNvPr id="4098" name="Picture 2" descr="C:\Documents and Settings\User\Рабочий стол\вдохновение\Вдохновение Фатьянов 21.05.19\Плинер Н и Ломунова Л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548680"/>
            <a:ext cx="3657600" cy="30861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Вечер монастырской поэзии в </a:t>
            </a:r>
            <a:br>
              <a:rPr lang="ru-RU" dirty="0" smtClean="0"/>
            </a:br>
            <a:r>
              <a:rPr lang="ru-RU" dirty="0" smtClean="0"/>
              <a:t>                       библиотеке </a:t>
            </a:r>
            <a:endParaRPr lang="ru-RU" dirty="0"/>
          </a:p>
        </p:txBody>
      </p:sp>
      <p:pic>
        <p:nvPicPr>
          <p:cNvPr id="1026" name="Picture 2" descr="C:\Documents and Settings\User\Рабочий стол\вдохновение\Вдохновение\ВЕЧЕР МОНАСТЫРСКОЙ ПОЭЗИИ В БИБЛИОТЕКЕ\DSCN4253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  <p:pic>
        <p:nvPicPr>
          <p:cNvPr id="1027" name="Picture 3" descr="C:\Documents and Settings\User\Рабочий стол\вдохновение\Вдохновение\ВЕЧЕР МОНАСТЫРСКОЙ ПОЭЗИИ В БИБЛИОТЕКЕ\DSCN421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5662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Documents and Settings\User\Рабочий стол\вдохновение\Вдохновение\ВЕЧЕР МОНАСТЫРСКОЙ ПОЭЗИИ В БИБЛИОТЕКЕ\Отец Тихон за микрофоном у елк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3688" y="3501008"/>
            <a:ext cx="3657600" cy="2743200"/>
          </a:xfrm>
          <a:prstGeom prst="rect">
            <a:avLst/>
          </a:prstGeom>
          <a:noFill/>
        </p:spPr>
      </p:pic>
      <p:pic>
        <p:nvPicPr>
          <p:cNvPr id="2051" name="Picture 3" descr="C:\Documents and Settings\User\Рабочий стол\вдохновение\Вдохновение\ВЕЧЕР МОНАСТЫРСКОЙ ПОЭЗИИ В БИБЛИОТЕКЕ\DSCN8612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260648"/>
            <a:ext cx="3657600" cy="32403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Монастырское вдохновение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2000" b="1" dirty="0" smtClean="0"/>
              <a:t>В духе святом будь всегда</a:t>
            </a:r>
          </a:p>
          <a:p>
            <a:r>
              <a:rPr lang="ru-RU" sz="2000" b="1" dirty="0" smtClean="0"/>
              <a:t>Душа не чувствует возраста,</a:t>
            </a:r>
          </a:p>
          <a:p>
            <a:r>
              <a:rPr lang="ru-RU" sz="2000" b="1" dirty="0" smtClean="0"/>
              <a:t>Пенсионер, ветеран труда..</a:t>
            </a:r>
          </a:p>
          <a:p>
            <a:r>
              <a:rPr lang="ru-RU" sz="2000" b="1" dirty="0" smtClean="0"/>
              <a:t>Нельзя жить без воздуха,</a:t>
            </a:r>
          </a:p>
          <a:p>
            <a:r>
              <a:rPr lang="ru-RU" sz="2000" b="1" dirty="0" smtClean="0"/>
              <a:t>Нельзя уходить в никуда.</a:t>
            </a:r>
          </a:p>
          <a:p>
            <a:r>
              <a:rPr lang="ru-RU" sz="2000" b="1" dirty="0" err="1" smtClean="0"/>
              <a:t>Доброделание</a:t>
            </a:r>
            <a:r>
              <a:rPr lang="ru-RU" sz="2000" b="1" dirty="0" smtClean="0"/>
              <a:t> ради Христа – Земной твой удел.</a:t>
            </a:r>
          </a:p>
          <a:p>
            <a:r>
              <a:rPr lang="ru-RU" sz="2000" b="1" dirty="0" smtClean="0"/>
              <a:t>В Духе Святом будь всегда,</a:t>
            </a:r>
          </a:p>
          <a:p>
            <a:r>
              <a:rPr lang="ru-RU" sz="2000" b="1" dirty="0" smtClean="0"/>
              <a:t>Не отходи, душа, от дел….</a:t>
            </a:r>
          </a:p>
          <a:p>
            <a:endParaRPr lang="ru-RU" sz="2000" dirty="0" smtClean="0"/>
          </a:p>
          <a:p>
            <a:r>
              <a:rPr lang="ru-RU" sz="2000" b="1" dirty="0" smtClean="0"/>
              <a:t>      Архимандрит Тихон</a:t>
            </a:r>
          </a:p>
          <a:p>
            <a:r>
              <a:rPr lang="ru-RU" sz="2000" b="1" dirty="0" smtClean="0"/>
              <a:t>          (Секретарев)</a:t>
            </a:r>
          </a:p>
          <a:p>
            <a:endParaRPr lang="ru-RU" sz="2000" dirty="0" smtClean="0"/>
          </a:p>
          <a:p>
            <a:endParaRPr lang="ru-RU" sz="2000" dirty="0" smtClean="0"/>
          </a:p>
          <a:p>
            <a:endParaRPr lang="ru-RU" sz="1600" dirty="0"/>
          </a:p>
        </p:txBody>
      </p:sp>
      <p:pic>
        <p:nvPicPr>
          <p:cNvPr id="3074" name="Picture 2" descr="C:\Documents and Settings\User\Рабочий стол\вдохновение\Вдохновение\ВЕЧЕР МОНАСТЫРСКОЙ ПОЭЗИИ В БИБЛИОТЕКЕ\DSCN421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14872" y="1524000"/>
            <a:ext cx="3498056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            Анна Железнова</a:t>
            </a:r>
            <a:endParaRPr lang="ru-RU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dirty="0" smtClean="0"/>
              <a:t>         Печоры</a:t>
            </a:r>
          </a:p>
          <a:p>
            <a:r>
              <a:rPr lang="ru-RU" sz="1400" b="1" dirty="0" smtClean="0"/>
              <a:t>Уж 500 лет стоят Печоры,</a:t>
            </a:r>
          </a:p>
          <a:p>
            <a:r>
              <a:rPr lang="ru-RU" sz="1400" b="1" dirty="0" smtClean="0"/>
              <a:t>С тех пор и люди здесь живут.</a:t>
            </a:r>
          </a:p>
          <a:p>
            <a:r>
              <a:rPr lang="ru-RU" sz="1400" b="1" dirty="0" smtClean="0"/>
              <a:t>Не то, чтоб золотые горы,</a:t>
            </a:r>
          </a:p>
          <a:p>
            <a:r>
              <a:rPr lang="ru-RU" sz="1400" b="1" dirty="0" smtClean="0"/>
              <a:t>Но все же хлеб они жуют.</a:t>
            </a:r>
          </a:p>
          <a:p>
            <a:r>
              <a:rPr lang="ru-RU" sz="1400" b="1" dirty="0" smtClean="0"/>
              <a:t>Живи, красуйся, милый город,</a:t>
            </a:r>
          </a:p>
          <a:p>
            <a:r>
              <a:rPr lang="ru-RU" sz="1400" b="1" dirty="0" smtClean="0"/>
              <a:t>И разрастайся с каждым днем.</a:t>
            </a:r>
          </a:p>
          <a:p>
            <a:r>
              <a:rPr lang="ru-RU" sz="1400" b="1" dirty="0" smtClean="0"/>
              <a:t>Хотя тогда, в 39-0м, ты был</a:t>
            </a:r>
          </a:p>
          <a:p>
            <a:r>
              <a:rPr lang="ru-RU" sz="1400" b="1" dirty="0" smtClean="0"/>
              <a:t>Дотла сожжен огнем.</a:t>
            </a:r>
          </a:p>
          <a:p>
            <a:r>
              <a:rPr lang="ru-RU" sz="1400" b="1" dirty="0" smtClean="0"/>
              <a:t>Но ты из пепла возродился,</a:t>
            </a:r>
          </a:p>
          <a:p>
            <a:r>
              <a:rPr lang="ru-RU" sz="1400" b="1" dirty="0" smtClean="0"/>
              <a:t>Ты возмужал и начал жить.</a:t>
            </a:r>
          </a:p>
          <a:p>
            <a:r>
              <a:rPr lang="ru-RU" sz="1400" b="1" dirty="0" smtClean="0"/>
              <a:t>К тебе я сердцем прикипела,</a:t>
            </a:r>
          </a:p>
          <a:p>
            <a:r>
              <a:rPr lang="ru-RU" sz="1400" b="1" dirty="0" smtClean="0"/>
              <a:t>Тебя мне хочется любить.</a:t>
            </a:r>
          </a:p>
          <a:p>
            <a:r>
              <a:rPr lang="ru-RU" sz="1400" b="1" dirty="0" smtClean="0"/>
              <a:t>Весной сады благоухают,</a:t>
            </a:r>
          </a:p>
          <a:p>
            <a:r>
              <a:rPr lang="ru-RU" sz="1400" b="1" dirty="0" smtClean="0"/>
              <a:t>Земля в Печорах – не пустырь,</a:t>
            </a:r>
          </a:p>
          <a:p>
            <a:r>
              <a:rPr lang="ru-RU" sz="1400" b="1" dirty="0" smtClean="0"/>
              <a:t>Здесь на бугре стоит, как воин,</a:t>
            </a:r>
          </a:p>
          <a:p>
            <a:r>
              <a:rPr lang="ru-RU" sz="1400" b="1" dirty="0" smtClean="0"/>
              <a:t>Святыня наша – монастырь</a:t>
            </a:r>
          </a:p>
          <a:p>
            <a:r>
              <a:rPr lang="ru-RU" sz="1400" b="1" dirty="0" smtClean="0"/>
              <a:t>                                       . Анна Железнова</a:t>
            </a:r>
          </a:p>
          <a:p>
            <a:endParaRPr lang="ru-RU" sz="1400" dirty="0" smtClean="0"/>
          </a:p>
          <a:p>
            <a:endParaRPr lang="ru-RU" sz="1400" dirty="0" smtClean="0"/>
          </a:p>
          <a:p>
            <a:endParaRPr lang="ru-RU" sz="1400" dirty="0"/>
          </a:p>
        </p:txBody>
      </p:sp>
      <p:pic>
        <p:nvPicPr>
          <p:cNvPr id="1026" name="Picture 2" descr="C:\Documents and Settings\User\Рабочий стол\вдохновение\Вдохновение\Анна Железнов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31640" y="2636912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/>
              <a:t>                        Елена Петрушина   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ru-RU" sz="2000" b="1" dirty="0" smtClean="0"/>
              <a:t>          Исповедь</a:t>
            </a:r>
          </a:p>
          <a:p>
            <a:r>
              <a:rPr lang="ru-RU" sz="1500" b="1" dirty="0" smtClean="0"/>
              <a:t>Казалось, дремлет он, </a:t>
            </a:r>
            <a:r>
              <a:rPr lang="ru-RU" sz="1500" b="1" dirty="0" err="1" smtClean="0"/>
              <a:t>полузакрыв</a:t>
            </a:r>
            <a:r>
              <a:rPr lang="ru-RU" sz="1500" b="1" dirty="0" smtClean="0"/>
              <a:t> глаза,</a:t>
            </a:r>
          </a:p>
          <a:p>
            <a:r>
              <a:rPr lang="ru-RU" sz="1500" b="1" dirty="0" smtClean="0"/>
              <a:t>Покачиваясь в такт чуть различимой речи…</a:t>
            </a:r>
          </a:p>
          <a:p>
            <a:r>
              <a:rPr lang="ru-RU" sz="1500" b="1" dirty="0" smtClean="0"/>
              <a:t>Но шепот грешников, взбираясь к образам,</a:t>
            </a:r>
          </a:p>
          <a:p>
            <a:r>
              <a:rPr lang="ru-RU" sz="1500" b="1" dirty="0" smtClean="0"/>
              <a:t>Радением его вдруг становился легче – </a:t>
            </a:r>
          </a:p>
          <a:p>
            <a:r>
              <a:rPr lang="ru-RU" sz="1500" b="1" dirty="0" smtClean="0"/>
              <a:t>Так мне казалось.</a:t>
            </a:r>
          </a:p>
          <a:p>
            <a:r>
              <a:rPr lang="ru-RU" sz="1500" b="1" dirty="0" smtClean="0"/>
              <a:t>На епитрахиль нежнейший свет с высоких окон падал,</a:t>
            </a:r>
          </a:p>
          <a:p>
            <a:r>
              <a:rPr lang="ru-RU" sz="1500" b="1" dirty="0" smtClean="0"/>
              <a:t>И дух </a:t>
            </a:r>
            <a:r>
              <a:rPr lang="ru-RU" sz="1500" b="1" dirty="0" err="1" smtClean="0"/>
              <a:t>неспящий</a:t>
            </a:r>
            <a:r>
              <a:rPr lang="ru-RU" sz="1500" b="1" dirty="0" smtClean="0"/>
              <a:t> пастыря не взглядом,</a:t>
            </a:r>
          </a:p>
          <a:p>
            <a:r>
              <a:rPr lang="ru-RU" sz="1500" b="1" dirty="0" smtClean="0"/>
              <a:t>Но слухом жил и звал мои стихи. </a:t>
            </a:r>
          </a:p>
          <a:p>
            <a:r>
              <a:rPr lang="ru-RU" sz="1500" dirty="0" smtClean="0"/>
              <a:t>                       </a:t>
            </a:r>
            <a:r>
              <a:rPr lang="ru-RU" sz="1800" dirty="0" smtClean="0"/>
              <a:t>Елена Петрушина</a:t>
            </a:r>
            <a:endParaRPr lang="ru-RU" sz="1800" dirty="0"/>
          </a:p>
        </p:txBody>
      </p:sp>
      <p:pic>
        <p:nvPicPr>
          <p:cNvPr id="4098" name="Picture 2" descr="C:\Documents and Settings\User\Рабочий стол\вдохновение\вдохновение фото\Петрушина Елена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85148" y="1524000"/>
            <a:ext cx="2957504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3600" dirty="0" smtClean="0"/>
              <a:t>Петр  Сергеевич Бурцев</a:t>
            </a:r>
            <a:endParaRPr lang="ru-RU" sz="36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5220072" y="1524000"/>
            <a:ext cx="3672408" cy="4664075"/>
          </a:xfrm>
        </p:spPr>
        <p:txBody>
          <a:bodyPr>
            <a:normAutofit fontScale="92500" lnSpcReduction="10000"/>
          </a:bodyPr>
          <a:lstStyle/>
          <a:p>
            <a:r>
              <a:rPr lang="ru-RU" sz="1800" dirty="0" smtClean="0"/>
              <a:t>Печоры, край благословенный</a:t>
            </a:r>
          </a:p>
          <a:p>
            <a:r>
              <a:rPr lang="ru-RU" sz="1800" dirty="0" smtClean="0"/>
              <a:t>Граница Родины моей.</a:t>
            </a:r>
          </a:p>
          <a:p>
            <a:r>
              <a:rPr lang="ru-RU" sz="1800" dirty="0" smtClean="0"/>
              <a:t>Здесь русский дух святой,</a:t>
            </a:r>
          </a:p>
          <a:p>
            <a:r>
              <a:rPr lang="ru-RU" sz="1800" dirty="0" smtClean="0"/>
              <a:t>Нетленный,</a:t>
            </a:r>
          </a:p>
          <a:p>
            <a:r>
              <a:rPr lang="ru-RU" sz="1800" dirty="0" smtClean="0"/>
              <a:t>Сверкает тысячью огней.</a:t>
            </a:r>
          </a:p>
          <a:p>
            <a:r>
              <a:rPr lang="ru-RU" sz="1800" dirty="0" smtClean="0"/>
              <a:t>На купола печорской лавры</a:t>
            </a:r>
          </a:p>
          <a:p>
            <a:r>
              <a:rPr lang="ru-RU" sz="1800" dirty="0" smtClean="0"/>
              <a:t>Снисходит Божья благодать…</a:t>
            </a:r>
          </a:p>
          <a:p>
            <a:r>
              <a:rPr lang="ru-RU" sz="1800" dirty="0" smtClean="0"/>
              <a:t>Века стояла Русь-держава</a:t>
            </a:r>
          </a:p>
          <a:p>
            <a:r>
              <a:rPr lang="ru-RU" sz="1800" dirty="0" smtClean="0"/>
              <a:t>И ей еще века стоять!</a:t>
            </a:r>
          </a:p>
          <a:p>
            <a:r>
              <a:rPr lang="ru-RU" sz="1800" dirty="0" smtClean="0"/>
              <a:t>Здесь люди русские простые</a:t>
            </a:r>
          </a:p>
          <a:p>
            <a:r>
              <a:rPr lang="ru-RU" sz="1800" dirty="0" smtClean="0"/>
              <a:t>Живут и трудятся с душой.</a:t>
            </a:r>
          </a:p>
          <a:p>
            <a:r>
              <a:rPr lang="ru-RU" sz="1800" dirty="0" smtClean="0"/>
              <a:t>Люблю тебя, моя Россия,</a:t>
            </a:r>
          </a:p>
          <a:p>
            <a:r>
              <a:rPr lang="ru-RU" sz="1800" dirty="0" smtClean="0"/>
              <a:t>Я сын земли своей родной.</a:t>
            </a:r>
          </a:p>
          <a:p>
            <a:r>
              <a:rPr lang="ru-RU" sz="1800" dirty="0" smtClean="0"/>
              <a:t>                                    Петр Бурцев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/>
          </a:p>
        </p:txBody>
      </p:sp>
      <p:pic>
        <p:nvPicPr>
          <p:cNvPr id="1026" name="Picture 2" descr="C:\Documents and Settings\User\Рабочий стол\вдохновение\вдохновение фото\Бурцев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672" y="2060848"/>
            <a:ext cx="3657600" cy="2743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1187624" y="1524000"/>
            <a:ext cx="3384376" cy="4664075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В 1977 году в литературную группу вступил Иван Петрович Федотов. С его приходом оживилась работа. Сочетание стихов и его песен в выступлениях вызвало интерес у слушателей. Аудитория стала расширяться, и группа стала увеличиваться. В начале 1980 года в ней было 15 человек.</a:t>
            </a:r>
            <a:endParaRPr lang="ru-RU" sz="2000" dirty="0"/>
          </a:p>
        </p:txBody>
      </p:sp>
      <p:pic>
        <p:nvPicPr>
          <p:cNvPr id="2050" name="Picture 2" descr="C:\Documents and Settings\User\Рабочий стол\вдохновение\вдохновение фото\вдохновение 1 в Старом Лашин Федотов Афанасьев и другие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4788024" y="2636912"/>
            <a:ext cx="3960440" cy="3277606"/>
          </a:xfrm>
          <a:prstGeom prst="rect">
            <a:avLst/>
          </a:prstGeom>
          <a:noFill/>
        </p:spPr>
      </p:pic>
      <p:sp>
        <p:nvSpPr>
          <p:cNvPr id="7" name="Заголовок 6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rmAutofit/>
          </a:bodyPr>
          <a:lstStyle/>
          <a:p>
            <a:r>
              <a:rPr lang="ru-RU" sz="2800" dirty="0" err="1" smtClean="0"/>
              <a:t>Вдохновенцы</a:t>
            </a:r>
            <a:r>
              <a:rPr lang="ru-RU" sz="2800" dirty="0" smtClean="0"/>
              <a:t> на экскурсии в Старом Изборске</a:t>
            </a:r>
            <a:endParaRPr lang="ru-RU" sz="2800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67744" y="274320"/>
            <a:ext cx="6665944" cy="1143000"/>
          </a:xfrm>
        </p:spPr>
        <p:txBody>
          <a:bodyPr>
            <a:normAutofit/>
          </a:bodyPr>
          <a:lstStyle/>
          <a:p>
            <a:r>
              <a:rPr lang="ru-RU" sz="4000" dirty="0" smtClean="0"/>
              <a:t>Николай Никулин</a:t>
            </a:r>
            <a:endParaRPr lang="ru-RU" sz="4000" dirty="0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/>
        <p:txBody>
          <a:bodyPr>
            <a:normAutofit lnSpcReduction="10000"/>
          </a:bodyPr>
          <a:lstStyle/>
          <a:p>
            <a:r>
              <a:rPr lang="ru-RU" sz="1400" b="1" dirty="0" smtClean="0"/>
              <a:t>Словно трепещущие тени,</a:t>
            </a:r>
          </a:p>
          <a:p>
            <a:r>
              <a:rPr lang="ru-RU" sz="1400" b="1" dirty="0" smtClean="0"/>
              <a:t>Ночной прохлады запустенье,</a:t>
            </a:r>
          </a:p>
          <a:p>
            <a:r>
              <a:rPr lang="ru-RU" sz="1400" b="1" dirty="0" smtClean="0"/>
              <a:t>И солнца чуть пробивший луч,</a:t>
            </a:r>
          </a:p>
          <a:p>
            <a:r>
              <a:rPr lang="ru-RU" sz="1400" b="1" dirty="0" smtClean="0"/>
              <a:t>Верхи деревьев – освещает.</a:t>
            </a:r>
          </a:p>
          <a:p>
            <a:r>
              <a:rPr lang="ru-RU" sz="1400" b="1" dirty="0" smtClean="0"/>
              <a:t>И песни совы прекращают,</a:t>
            </a:r>
          </a:p>
          <a:p>
            <a:r>
              <a:rPr lang="ru-RU" sz="1400" b="1" dirty="0" smtClean="0"/>
              <a:t>И соловья смолкает трель,</a:t>
            </a:r>
          </a:p>
          <a:p>
            <a:r>
              <a:rPr lang="ru-RU" sz="1400" b="1" dirty="0" smtClean="0"/>
              <a:t>Как угасшая свирель.</a:t>
            </a:r>
          </a:p>
          <a:p>
            <a:r>
              <a:rPr lang="ru-RU" sz="1400" b="1" dirty="0" smtClean="0"/>
              <a:t>Так вот дневная карусель</a:t>
            </a:r>
          </a:p>
          <a:p>
            <a:r>
              <a:rPr lang="ru-RU" sz="1400" b="1" dirty="0" smtClean="0"/>
              <a:t>Свои заводит миру песни.</a:t>
            </a:r>
          </a:p>
          <a:p>
            <a:r>
              <a:rPr lang="ru-RU" sz="1400" b="1" dirty="0" smtClean="0"/>
              <a:t>Как вкруг сметающий скандал</a:t>
            </a:r>
          </a:p>
          <a:p>
            <a:r>
              <a:rPr lang="ru-RU" sz="1400" b="1" dirty="0" smtClean="0"/>
              <a:t>Бурливый, хлопотливый зал</a:t>
            </a:r>
          </a:p>
          <a:p>
            <a:r>
              <a:rPr lang="ru-RU" sz="1400" b="1" dirty="0" smtClean="0"/>
              <a:t>Не остановит </a:t>
            </a:r>
            <a:r>
              <a:rPr lang="ru-RU" sz="1400" b="1" dirty="0" err="1" smtClean="0"/>
              <a:t>Дюка</a:t>
            </a:r>
            <a:r>
              <a:rPr lang="ru-RU" sz="1400" b="1" dirty="0" smtClean="0"/>
              <a:t> песни,</a:t>
            </a:r>
          </a:p>
          <a:p>
            <a:r>
              <a:rPr lang="ru-RU" sz="1400" b="1" dirty="0" smtClean="0"/>
              <a:t>Хоть ты тресни,</a:t>
            </a:r>
          </a:p>
          <a:p>
            <a:r>
              <a:rPr lang="ru-RU" sz="1400" b="1" dirty="0" smtClean="0"/>
              <a:t>Не остановит</a:t>
            </a:r>
          </a:p>
          <a:p>
            <a:r>
              <a:rPr lang="ru-RU" sz="1400" b="1" dirty="0" smtClean="0"/>
              <a:t>Песнь Песней! </a:t>
            </a:r>
          </a:p>
          <a:p>
            <a:r>
              <a:rPr lang="ru-RU" sz="1400" b="1" dirty="0" smtClean="0"/>
              <a:t>(Отрывок из  стихотворения Н. Никулина)</a:t>
            </a:r>
            <a:endParaRPr lang="ru-RU" sz="1400" b="1" dirty="0"/>
          </a:p>
        </p:txBody>
      </p:sp>
      <p:pic>
        <p:nvPicPr>
          <p:cNvPr id="6" name="Picture 2" descr="C:\Documents and Settings\User\Рабочий стол\вдохновение\Вдохновение октябрь 2015\Играет Никулин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35100" y="1574194"/>
            <a:ext cx="3657600" cy="456368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User\Рабочий стол\вдохновение\вдохновение фото\сентябрь 2015 общее фото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1628800"/>
            <a:ext cx="5248275" cy="3529013"/>
          </a:xfrm>
          <a:prstGeom prst="rect">
            <a:avLst/>
          </a:prstGeom>
          <a:noFill/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«Поэзия есть огонь, загорающийся в душе человека. Огонь этот жжет, греет и освещает. Настоящий поэт сам невольно и страданьем горит, и жжет других, и в этом все дело»</a:t>
            </a:r>
            <a:br>
              <a:rPr lang="ru-RU" sz="1600" dirty="0" smtClean="0"/>
            </a:br>
            <a:r>
              <a:rPr lang="ru-RU" sz="1600" dirty="0" smtClean="0"/>
              <a:t>                                                                                                                           </a:t>
            </a:r>
            <a:r>
              <a:rPr lang="ru-RU" sz="1600" i="1" dirty="0" smtClean="0"/>
              <a:t>Лев Николаевич Толстой</a:t>
            </a:r>
            <a:endParaRPr lang="ru-RU" sz="1600" dirty="0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sz="half" idx="4294967295"/>
          </p:nvPr>
        </p:nvSpPr>
        <p:spPr>
          <a:xfrm>
            <a:off x="2627785" y="549275"/>
            <a:ext cx="5400600" cy="2663825"/>
          </a:xfrm>
        </p:spPr>
        <p:txBody>
          <a:bodyPr>
            <a:normAutofit fontScale="92500" lnSpcReduction="20000"/>
          </a:bodyPr>
          <a:lstStyle/>
          <a:p>
            <a:r>
              <a:rPr lang="ru-RU" sz="2000" b="1" dirty="0" smtClean="0"/>
              <a:t>Поэзия – чудесная страна,</a:t>
            </a:r>
          </a:p>
          <a:p>
            <a:r>
              <a:rPr lang="ru-RU" sz="2000" b="1" dirty="0" smtClean="0"/>
              <a:t>Где правит рифма целым миром!</a:t>
            </a:r>
          </a:p>
          <a:p>
            <a:r>
              <a:rPr lang="ru-RU" sz="2000" b="1" dirty="0" smtClean="0"/>
              <a:t>Ей власть особая дана</a:t>
            </a:r>
          </a:p>
          <a:p>
            <a:r>
              <a:rPr lang="ru-RU" sz="2000" b="1" dirty="0" smtClean="0"/>
              <a:t>Нас покорять звучаньем лиры!</a:t>
            </a:r>
          </a:p>
          <a:p>
            <a:r>
              <a:rPr lang="ru-RU" sz="2000" b="1" dirty="0" smtClean="0"/>
              <a:t>Она открыта тем, кто слышит</a:t>
            </a:r>
          </a:p>
          <a:p>
            <a:r>
              <a:rPr lang="ru-RU" sz="2000" b="1" dirty="0" smtClean="0"/>
              <a:t>Души движенье, мысли ход,</a:t>
            </a:r>
          </a:p>
          <a:p>
            <a:r>
              <a:rPr lang="ru-RU" sz="2000" b="1" dirty="0" smtClean="0"/>
              <a:t>Кто рифмами живет и дышит</a:t>
            </a:r>
          </a:p>
          <a:p>
            <a:r>
              <a:rPr lang="ru-RU" sz="2000" b="1" dirty="0" smtClean="0"/>
              <a:t>В ком жажда творчества живет!</a:t>
            </a:r>
          </a:p>
          <a:p>
            <a:endParaRPr lang="ru-RU" sz="2400" dirty="0"/>
          </a:p>
        </p:txBody>
      </p:sp>
      <p:pic>
        <p:nvPicPr>
          <p:cNvPr id="7" name="Picture 4" descr="C:\Documents and Settings\User\Рабочий стол\вдохновение\вдохновение фото\Члены клуба Вдохновение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3212976"/>
            <a:ext cx="5400600" cy="33843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Содержимое 5"/>
          <p:cNvSpPr>
            <a:spLocks noGrp="1"/>
          </p:cNvSpPr>
          <p:nvPr>
            <p:ph idx="4294967295"/>
          </p:nvPr>
        </p:nvSpPr>
        <p:spPr>
          <a:xfrm>
            <a:off x="1644650" y="1447800"/>
            <a:ext cx="7175822" cy="4800600"/>
          </a:xfrm>
        </p:spPr>
        <p:txBody>
          <a:bodyPr>
            <a:normAutofit/>
          </a:bodyPr>
          <a:lstStyle/>
          <a:p>
            <a:pPr marL="365760" lvl="8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ru-RU" sz="2400" b="1" dirty="0" smtClean="0"/>
              <a:t>Немало стихотворений было написано и прочитано за этот период времени. Поэзия наших печорских поэтов никого не оставляет равнодушным, она заряжает позитивом, излучает неподдельную веру в добро, пронизывает сердце любовью к родине и окутывает нежностью. Пишите стихи! Читайте стихи! Пусть мир откроется вам в самых лучших своих проявлениях! Мы желаем вам творческого подъема,  вдохновенья и успехов во всех ваших  начинаниях. </a:t>
            </a:r>
          </a:p>
          <a:p>
            <a:pPr marL="365760" lvl="8" indent="-283464">
              <a:spcBef>
                <a:spcPts val="600"/>
              </a:spcBef>
              <a:buClr>
                <a:schemeClr val="accent1"/>
              </a:buClr>
              <a:buSzPct val="80000"/>
              <a:buFont typeface="Wingdings 2"/>
              <a:buChar char=""/>
            </a:pPr>
            <a:r>
              <a:rPr lang="ru-RU" sz="2400" dirty="0" smtClean="0"/>
              <a:t>                                     </a:t>
            </a:r>
            <a:r>
              <a:rPr lang="ru-RU" sz="2400" b="1" dirty="0" smtClean="0"/>
              <a:t>С  Юбилеем !!!</a:t>
            </a:r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  <a:p>
            <a:endParaRPr lang="ru-RU" sz="1800" dirty="0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4294967295"/>
          </p:nvPr>
        </p:nvSpPr>
        <p:spPr>
          <a:xfrm>
            <a:off x="755576" y="1524000"/>
            <a:ext cx="3888432" cy="4664075"/>
          </a:xfrm>
        </p:spPr>
        <p:txBody>
          <a:bodyPr>
            <a:normAutofit fontScale="92500" lnSpcReduction="10000"/>
          </a:bodyPr>
          <a:lstStyle/>
          <a:p>
            <a:r>
              <a:rPr lang="ru-RU" sz="2000" dirty="0" smtClean="0"/>
              <a:t>6 декабря 1981 года на сборе литературной группы было принято решение дать творческому содружеству название  Печорский литературно-музыкальный клуб «Вдохновение». Был принят устав, создан образец нагрудного значка для членов клуба и объявлен конкурс на стихи для песни клуба. На лучшие из них Иван Петрович Федотов написал музыку и с этих песен </a:t>
            </a:r>
            <a:r>
              <a:rPr lang="ru-RU" sz="2000" dirty="0" err="1" smtClean="0"/>
              <a:t>вдохновенцы</a:t>
            </a:r>
            <a:r>
              <a:rPr lang="ru-RU" sz="2000" dirty="0" smtClean="0"/>
              <a:t> начинали свои сборы и выступления.</a:t>
            </a:r>
            <a:endParaRPr lang="ru-RU" sz="2000" dirty="0"/>
          </a:p>
        </p:txBody>
      </p:sp>
      <p:pic>
        <p:nvPicPr>
          <p:cNvPr id="5" name="Picture 2" descr="C:\Documents and Settings\User\Рабочий стол\вдохновение\Вдохновение\вдохновение Афанасьев Федотов и другие первые участники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5004048" y="2996952"/>
            <a:ext cx="3657600" cy="3013075"/>
          </a:xfrm>
          <a:prstGeom prst="rect">
            <a:avLst/>
          </a:prstGeom>
          <a:noFill/>
        </p:spPr>
      </p:pic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1644650" y="274638"/>
            <a:ext cx="7499350" cy="1143000"/>
          </a:xfrm>
        </p:spPr>
        <p:txBody>
          <a:bodyPr>
            <a:noAutofit/>
          </a:bodyPr>
          <a:lstStyle/>
          <a:p>
            <a:r>
              <a:rPr lang="ru-RU" sz="3600" dirty="0" smtClean="0"/>
              <a:t>Литературно-музыкальному клубу «Вдохновение» – 40 лет</a:t>
            </a:r>
            <a:endParaRPr lang="ru-RU" sz="36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Василий Васильевич Воронков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ru-RU" sz="1600" dirty="0" smtClean="0"/>
              <a:t>Песня «Тишина», написанная содружеством трех авторов: И.П. Федотова, В.В. Воронкова,</a:t>
            </a:r>
          </a:p>
          <a:p>
            <a:r>
              <a:rPr lang="ru-RU" sz="1600" dirty="0" smtClean="0"/>
              <a:t>А.П. Афанасьева, была послана на конкурс в честь 40-летия освобождения Великих Лук. Со 2 апреля 1982 года позывными районного радио стал фрагмент музыки из песни И.П. Федотова «Мой край родной». В течении года жители района слушали три радиопередачи с выступлениями клуба «Вдохновение». 13 марта 1982 года прозвучал голос В.В. Воронкова по областному радио, поэт вдохновенно читал свои стихи о древнем Изборске и коротко рассказал о себе.</a:t>
            </a:r>
            <a:endParaRPr lang="ru-RU" sz="1600" dirty="0"/>
          </a:p>
        </p:txBody>
      </p:sp>
      <p:pic>
        <p:nvPicPr>
          <p:cNvPr id="2" name="Picture 2" descr="C:\Documents and Settings\User\Мои документы\Лашин для краеведения\воронков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16105" y="1524000"/>
            <a:ext cx="3179090" cy="46640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4294967295"/>
          </p:nvPr>
        </p:nvSpPr>
        <p:spPr>
          <a:xfrm>
            <a:off x="1644650" y="1447800"/>
            <a:ext cx="7319838" cy="4800600"/>
          </a:xfrm>
        </p:spPr>
        <p:txBody>
          <a:bodyPr>
            <a:normAutofit/>
          </a:bodyPr>
          <a:lstStyle/>
          <a:p>
            <a:r>
              <a:rPr lang="ru-RU" sz="1600" dirty="0" smtClean="0"/>
              <a:t>В 1982 году в организацию пришли еще 4 человека: Анна Абрамовна </a:t>
            </a:r>
            <a:r>
              <a:rPr lang="ru-RU" sz="1600" dirty="0" err="1" smtClean="0"/>
              <a:t>Шепилова</a:t>
            </a:r>
            <a:r>
              <a:rPr lang="ru-RU" sz="1600" dirty="0" smtClean="0"/>
              <a:t>, Владимир Дмитриевич </a:t>
            </a:r>
            <a:r>
              <a:rPr lang="ru-RU" sz="1600" dirty="0" err="1" smtClean="0"/>
              <a:t>Сюхин</a:t>
            </a:r>
            <a:r>
              <a:rPr lang="ru-RU" sz="1600" dirty="0" smtClean="0"/>
              <a:t>, </a:t>
            </a:r>
            <a:r>
              <a:rPr lang="ru-RU" sz="1600" dirty="0" err="1" smtClean="0"/>
              <a:t>Хилар</a:t>
            </a:r>
            <a:r>
              <a:rPr lang="ru-RU" sz="1600" dirty="0" smtClean="0"/>
              <a:t> Яковлевич </a:t>
            </a:r>
            <a:r>
              <a:rPr lang="ru-RU" sz="1600" dirty="0" err="1" smtClean="0"/>
              <a:t>Аннемяэ</a:t>
            </a:r>
            <a:r>
              <a:rPr lang="ru-RU" sz="1600" dirty="0" smtClean="0"/>
              <a:t>, Владимир Викторович Рожков. Основной задачей клуба было: писать больше и лучше, посылать свои стихи, очерки, рассказы, статьи, заметки в газету «Печорская правда». Благодаря хорошей организаторской работе научного сотрудника Печорского музея </a:t>
            </a:r>
            <a:r>
              <a:rPr lang="ru-RU" sz="1600" dirty="0" err="1" smtClean="0"/>
              <a:t>Яллай</a:t>
            </a:r>
            <a:r>
              <a:rPr lang="ru-RU" sz="1600" dirty="0" smtClean="0"/>
              <a:t> А.К., коллектив клуба «Вдохновение» подготовил 37 выступлений за 1982 год перед многими аудиториями города Печоры и района. 75-летнему юбилею </a:t>
            </a:r>
            <a:r>
              <a:rPr lang="ru-RU" sz="1600" dirty="0" err="1" smtClean="0"/>
              <a:t>изборского</a:t>
            </a:r>
            <a:r>
              <a:rPr lang="ru-RU" sz="1600" dirty="0" smtClean="0"/>
              <a:t> художника П.Д. Мельникова 19 января 1982 года краеведом М.В. </a:t>
            </a:r>
            <a:r>
              <a:rPr lang="ru-RU" sz="1600" dirty="0" err="1" smtClean="0"/>
              <a:t>Лашиным</a:t>
            </a:r>
            <a:r>
              <a:rPr lang="ru-RU" sz="1600" dirty="0" smtClean="0"/>
              <a:t> был посвящен очерк «Самобытный талант».   В.В. Воронков и А.П. Афанасьев посвятили художнику свои стихи.</a:t>
            </a:r>
          </a:p>
          <a:p>
            <a:r>
              <a:rPr lang="ru-RU" sz="1600" dirty="0" smtClean="0"/>
              <a:t>У участников клуба не было средств на издание сборников и книг, они пропагандировали свое творчество через газету и через литмонтажи, которые являлись не только хорошим подарком, но и играли большую воспитательную роль. Темы выпусков были разнообразны, актуальны, патриотичны.</a:t>
            </a:r>
            <a:endParaRPr lang="ru-RU" sz="16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лнцестояние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Солнцестояние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олнцестояние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Solstice</Template>
  <TotalTime>2082</TotalTime>
  <Words>3622</Words>
  <Application>Microsoft Office PowerPoint</Application>
  <PresentationFormat>Экран (4:3)</PresentationFormat>
  <Paragraphs>454</Paragraphs>
  <Slides>63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63</vt:i4>
      </vt:variant>
    </vt:vector>
  </HeadingPairs>
  <TitlesOfParts>
    <vt:vector size="64" baseType="lpstr">
      <vt:lpstr>Солнцестояние</vt:lpstr>
      <vt:lpstr>«У вдохновения под крылом…»</vt:lpstr>
      <vt:lpstr>      </vt:lpstr>
      <vt:lpstr>Слайд 3</vt:lpstr>
      <vt:lpstr>        Учитель учителей</vt:lpstr>
      <vt:lpstr>Слайд 5</vt:lpstr>
      <vt:lpstr>Вдохновенцы на экскурсии в Старом Изборске</vt:lpstr>
      <vt:lpstr>Литературно-музыкальному клубу «Вдохновение» – 40 лет</vt:lpstr>
      <vt:lpstr>Василий Васильевич Воронков</vt:lpstr>
      <vt:lpstr>Слайд 9</vt:lpstr>
      <vt:lpstr>Выступает Х. Аннемяэ</vt:lpstr>
      <vt:lpstr>Под впечатлением сатирических стихов в исполнении В.В. Воронкова. 1983 год</vt:lpstr>
      <vt:lpstr>Вдохновенцы на прогулке. 1982 год</vt:lpstr>
      <vt:lpstr>Слайд 13</vt:lpstr>
      <vt:lpstr>Слайд 14</vt:lpstr>
      <vt:lpstr>Воронков В.В., Ильин В.И., Лашин М.В.</vt:lpstr>
      <vt:lpstr>Слайд 16</vt:lpstr>
      <vt:lpstr>Стихи читает  А.П.Афанасьев</vt:lpstr>
      <vt:lpstr>Петренко Эдуард Петрович</vt:lpstr>
      <vt:lpstr>Слайд 19</vt:lpstr>
      <vt:lpstr>«Но вернусь из далей поднебесных…»</vt:lpstr>
      <vt:lpstr>Юбилейный вечер Эдуарда Петренко</vt:lpstr>
      <vt:lpstr>Вера Александровна Шувалова</vt:lpstr>
      <vt:lpstr>                        Екатерина Владимировна Дроздова</vt:lpstr>
      <vt:lpstr>Слайд 24</vt:lpstr>
      <vt:lpstr>Слайд 25</vt:lpstr>
      <vt:lpstr>Слайд 26</vt:lpstr>
      <vt:lpstr>Слайд 27</vt:lpstr>
      <vt:lpstr>Слайд 28</vt:lpstr>
      <vt:lpstr>Клуб  «Вдохновение» – 2014 год</vt:lpstr>
      <vt:lpstr>Приглашаю к огню я поэтов-друзей под полярной звездой  среди круга созвездий…    Лузан С.И.</vt:lpstr>
      <vt:lpstr>Встреча с псковскими писателями – 2014 год</vt:lpstr>
      <vt:lpstr>Слайд 32</vt:lpstr>
      <vt:lpstr>Выступают Маргарита  Боярская и  Светлана Веркина </vt:lpstr>
      <vt:lpstr>         Светлана Веркина</vt:lpstr>
      <vt:lpstr>           Шнейдер Вероника</vt:lpstr>
      <vt:lpstr>            Нина Ульянова</vt:lpstr>
      <vt:lpstr>Клуб «Вдохновение» - 2015 год</vt:lpstr>
      <vt:lpstr>Анатолий Петрович Редькин</vt:lpstr>
      <vt:lpstr>Людмила Павловна Писарь</vt:lpstr>
      <vt:lpstr>Клуб «Вдохновение» – 2016 год</vt:lpstr>
      <vt:lpstr>       Раиса Родина</vt:lpstr>
      <vt:lpstr>Клуб «Вдохновение» – 2017 год</vt:lpstr>
      <vt:lpstr>На фото Раиса Родина  и                                               Маргарита    Боярская</vt:lpstr>
      <vt:lpstr>          Читает Лариса Галушкина</vt:lpstr>
      <vt:lpstr>Клуб «Вдохновение» – 2018 год</vt:lpstr>
      <vt:lpstr>       Валентина Паевская</vt:lpstr>
      <vt:lpstr>Слайд 47</vt:lpstr>
      <vt:lpstr>Анатолий Градов выступает на фестивале  авторской песни и поэзии «Изборская крепость» – 2018 год</vt:lpstr>
      <vt:lpstr>Екатерина Дроздова представляет книги</vt:lpstr>
      <vt:lpstr>Клуб «Вдохновение» – 2019 год</vt:lpstr>
      <vt:lpstr>«Если б я родился не в России…»</vt:lpstr>
      <vt:lpstr>    Творческие люди</vt:lpstr>
      <vt:lpstr>Слайд 53</vt:lpstr>
      <vt:lpstr>Вечер монастырской поэзии в                         библиотеке </vt:lpstr>
      <vt:lpstr>Слайд 55</vt:lpstr>
      <vt:lpstr>Монастырское вдохновение</vt:lpstr>
      <vt:lpstr>            Анна Железнова</vt:lpstr>
      <vt:lpstr>                        Елена Петрушина   </vt:lpstr>
      <vt:lpstr>Петр  Сергеевич Бурцев</vt:lpstr>
      <vt:lpstr>Николай Никулин</vt:lpstr>
      <vt:lpstr>«Поэзия есть огонь, загорающийся в душе человека. Огонь этот жжет, греет и освещает. Настоящий поэт сам невольно и страданьем горит, и жжет других, и в этом все дело»                                                                                                                            Лев Николаевич Толстой</vt:lpstr>
      <vt:lpstr>Слайд 62</vt:lpstr>
      <vt:lpstr>Слайд 63</vt:lpstr>
    </vt:vector>
  </TitlesOfParts>
  <Company>PC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    Виртуальная выставка    «Ваше здоровье в ваших руках»</dc:title>
  <dc:creator>User</dc:creator>
  <cp:lastModifiedBy>Noname</cp:lastModifiedBy>
  <cp:revision>268</cp:revision>
  <dcterms:created xsi:type="dcterms:W3CDTF">2020-10-06T07:33:15Z</dcterms:created>
  <dcterms:modified xsi:type="dcterms:W3CDTF">2021-12-06T12:49:24Z</dcterms:modified>
</cp:coreProperties>
</file>