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6" r:id="rId5"/>
    <p:sldId id="287" r:id="rId6"/>
    <p:sldId id="311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277" r:id="rId25"/>
    <p:sldId id="305" r:id="rId26"/>
    <p:sldId id="306" r:id="rId27"/>
    <p:sldId id="307" r:id="rId28"/>
    <p:sldId id="308" r:id="rId29"/>
    <p:sldId id="309" r:id="rId30"/>
    <p:sldId id="312" r:id="rId31"/>
    <p:sldId id="313" r:id="rId32"/>
    <p:sldId id="314" r:id="rId33"/>
    <p:sldId id="315" r:id="rId34"/>
    <p:sldId id="31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13" autoAdjust="0"/>
  </p:normalViewPr>
  <p:slideViewPr>
    <p:cSldViewPr>
      <p:cViewPr varScale="1">
        <p:scale>
          <a:sx n="113" d="100"/>
          <a:sy n="113" d="100"/>
        </p:scale>
        <p:origin x="-156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51369DF-7C64-441C-B0B6-BE730F680DFB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07E54E4-A9CD-460A-8A95-7567C3F7C01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2304256"/>
          </a:xfrm>
        </p:spPr>
        <p:txBody>
          <a:bodyPr/>
          <a:lstStyle/>
          <a:p>
            <a:r>
              <a:rPr lang="ru-RU" dirty="0" smtClean="0">
                <a:latin typeface="a_AlgeriusCaps" pitchFamily="82" charset="-52"/>
              </a:rPr>
              <a:t>Деревня Иваново Болото –</a:t>
            </a:r>
            <a:br>
              <a:rPr lang="ru-RU" dirty="0" smtClean="0">
                <a:latin typeface="a_AlgeriusCaps" pitchFamily="82" charset="-52"/>
              </a:rPr>
            </a:br>
            <a:r>
              <a:rPr lang="ru-RU" dirty="0" smtClean="0">
                <a:latin typeface="a_AlgeriusCaps" pitchFamily="82" charset="-52"/>
              </a:rPr>
              <a:t>клубничный край</a:t>
            </a:r>
            <a:endParaRPr lang="ru-RU" dirty="0">
              <a:latin typeface="a_AlgeriusCaps" pitchFamily="82" charset="-52"/>
            </a:endParaRPr>
          </a:p>
        </p:txBody>
      </p:sp>
      <p:pic>
        <p:nvPicPr>
          <p:cNvPr id="1026" name="Picture 2" descr="D:\Users\библиотека 3\Desktop\plenka-dlya-klubniki-105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655272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3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057035"/>
            <a:ext cx="6512511" cy="785024"/>
          </a:xfrm>
        </p:spPr>
        <p:txBody>
          <a:bodyPr/>
          <a:lstStyle/>
          <a:p>
            <a:pPr algn="ctr"/>
            <a:r>
              <a:rPr lang="ru-RU" sz="2000" dirty="0" smtClean="0"/>
              <a:t>Анна Игнатьевна </a:t>
            </a:r>
            <a:r>
              <a:rPr lang="ru-RU" sz="2000" dirty="0" err="1" smtClean="0"/>
              <a:t>Разумова</a:t>
            </a:r>
            <a:r>
              <a:rPr lang="ru-RU" sz="2000" dirty="0" smtClean="0"/>
              <a:t> на Карельском фронте (на фото слева)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7704856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144984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Петр Рассадников, второй муж Анны Игнатьевны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0"/>
            <a:ext cx="3384375" cy="6021288"/>
          </a:xfrm>
        </p:spPr>
      </p:pic>
    </p:spTree>
    <p:extLst>
      <p:ext uri="{BB962C8B-B14F-4D97-AF65-F5344CB8AC3E}">
        <p14:creationId xmlns:p14="http://schemas.microsoft.com/office/powerpoint/2010/main" val="174666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124768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Анна Игнатьевна с мужем Петром и сыном Виктором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104456" cy="6021288"/>
          </a:xfrm>
        </p:spPr>
      </p:pic>
    </p:spTree>
    <p:extLst>
      <p:ext uri="{BB962C8B-B14F-4D97-AF65-F5344CB8AC3E}">
        <p14:creationId xmlns:p14="http://schemas.microsoft.com/office/powerpoint/2010/main" val="3420093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150168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Анна Игнатьевна с мужем, сыном и дочерью Надеждой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280920" cy="6021288"/>
          </a:xfrm>
        </p:spPr>
      </p:pic>
    </p:spTree>
    <p:extLst>
      <p:ext uri="{BB962C8B-B14F-4D97-AF65-F5344CB8AC3E}">
        <p14:creationId xmlns:p14="http://schemas.microsoft.com/office/powerpoint/2010/main" val="34092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361835"/>
            <a:ext cx="6512511" cy="496992"/>
          </a:xfrm>
        </p:spPr>
        <p:txBody>
          <a:bodyPr/>
          <a:lstStyle/>
          <a:p>
            <a:pPr algn="ctr"/>
            <a:r>
              <a:rPr lang="ru-RU" sz="2000" dirty="0" smtClean="0"/>
              <a:t>Анна Игнатьевна с сыном Виктором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12968" cy="6237312"/>
          </a:xfrm>
        </p:spPr>
      </p:pic>
    </p:spTree>
    <p:extLst>
      <p:ext uri="{BB962C8B-B14F-4D97-AF65-F5344CB8AC3E}">
        <p14:creationId xmlns:p14="http://schemas.microsoft.com/office/powerpoint/2010/main" val="19834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216992"/>
            <a:ext cx="6512511" cy="641008"/>
          </a:xfrm>
        </p:spPr>
        <p:txBody>
          <a:bodyPr/>
          <a:lstStyle/>
          <a:p>
            <a:pPr algn="ctr"/>
            <a:r>
              <a:rPr lang="ru-RU" sz="2000" dirty="0" smtClean="0"/>
              <a:t>Внук Игната Трофимовича – Иван Разумов и его сестры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848872" cy="6093296"/>
          </a:xfrm>
        </p:spPr>
      </p:pic>
    </p:spTree>
    <p:extLst>
      <p:ext uri="{BB962C8B-B14F-4D97-AF65-F5344CB8AC3E}">
        <p14:creationId xmlns:p14="http://schemas.microsoft.com/office/powerpoint/2010/main" val="2993797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433016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Анна Николаевна </a:t>
            </a:r>
            <a:r>
              <a:rPr lang="ru-RU" sz="2000" dirty="0" err="1" smtClean="0"/>
              <a:t>Гранова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400600" cy="6237312"/>
          </a:xfrm>
        </p:spPr>
      </p:pic>
    </p:spTree>
    <p:extLst>
      <p:ext uri="{BB962C8B-B14F-4D97-AF65-F5344CB8AC3E}">
        <p14:creationId xmlns:p14="http://schemas.microsoft.com/office/powerpoint/2010/main" val="121562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446501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Петр </a:t>
            </a:r>
            <a:r>
              <a:rPr lang="ru-RU" sz="2000" dirty="0" err="1" smtClean="0"/>
              <a:t>Гранов</a:t>
            </a:r>
            <a:r>
              <a:rPr lang="ru-RU" sz="2000" dirty="0" smtClean="0"/>
              <a:t> ( второй слева)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12967" cy="5976664"/>
          </a:xfrm>
        </p:spPr>
      </p:pic>
    </p:spTree>
    <p:extLst>
      <p:ext uri="{BB962C8B-B14F-4D97-AF65-F5344CB8AC3E}">
        <p14:creationId xmlns:p14="http://schemas.microsoft.com/office/powerpoint/2010/main" val="4096912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438035"/>
            <a:ext cx="6512511" cy="424984"/>
          </a:xfrm>
        </p:spPr>
        <p:txBody>
          <a:bodyPr/>
          <a:lstStyle/>
          <a:p>
            <a:pPr algn="l"/>
            <a:r>
              <a:rPr lang="ru-RU" sz="2000" dirty="0" smtClean="0"/>
              <a:t>Владимир Сироткин ( на фото – в центре)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048672"/>
          </a:xfrm>
        </p:spPr>
      </p:pic>
    </p:spTree>
    <p:extLst>
      <p:ext uri="{BB962C8B-B14F-4D97-AF65-F5344CB8AC3E}">
        <p14:creationId xmlns:p14="http://schemas.microsoft.com/office/powerpoint/2010/main" val="299881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124768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Свадьба Сергея </a:t>
            </a:r>
            <a:r>
              <a:rPr lang="ru-RU" sz="2000" dirty="0" err="1" smtClean="0"/>
              <a:t>Ротаева</a:t>
            </a:r>
            <a:r>
              <a:rPr lang="ru-RU" sz="2000" dirty="0" smtClean="0"/>
              <a:t> ( крестного Татьяны Владимировны Сироткиной)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4392488" cy="5976664"/>
          </a:xfrm>
        </p:spPr>
      </p:pic>
    </p:spTree>
    <p:extLst>
      <p:ext uri="{BB962C8B-B14F-4D97-AF65-F5344CB8AC3E}">
        <p14:creationId xmlns:p14="http://schemas.microsoft.com/office/powerpoint/2010/main" val="389680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7848871" cy="6120680"/>
          </a:xfrm>
        </p:spPr>
      </p:pic>
    </p:spTree>
    <p:extLst>
      <p:ext uri="{BB962C8B-B14F-4D97-AF65-F5344CB8AC3E}">
        <p14:creationId xmlns:p14="http://schemas.microsoft.com/office/powerpoint/2010/main" val="366764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237312"/>
            <a:ext cx="6512511" cy="496992"/>
          </a:xfrm>
        </p:spPr>
        <p:txBody>
          <a:bodyPr/>
          <a:lstStyle/>
          <a:p>
            <a:pPr algn="l"/>
            <a:r>
              <a:rPr lang="ru-RU" sz="2000" dirty="0" smtClean="0"/>
              <a:t>Татьяна Сироткина с мамой( на фото справа)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8640"/>
            <a:ext cx="7632848" cy="5904656"/>
          </a:xfrm>
        </p:spPr>
      </p:pic>
    </p:spTree>
    <p:extLst>
      <p:ext uri="{BB962C8B-B14F-4D97-AF65-F5344CB8AC3E}">
        <p14:creationId xmlns:p14="http://schemas.microsoft.com/office/powerpoint/2010/main" val="385592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309320"/>
            <a:ext cx="6512511" cy="496992"/>
          </a:xfrm>
        </p:spPr>
        <p:txBody>
          <a:bodyPr/>
          <a:lstStyle/>
          <a:p>
            <a:pPr algn="ctr"/>
            <a:r>
              <a:rPr lang="ru-RU" sz="2000" dirty="0" smtClean="0"/>
              <a:t>Супруги Николай и Евгения Сухоруковы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80920" cy="5904656"/>
          </a:xfrm>
        </p:spPr>
      </p:pic>
    </p:spTree>
    <p:extLst>
      <p:ext uri="{BB962C8B-B14F-4D97-AF65-F5344CB8AC3E}">
        <p14:creationId xmlns:p14="http://schemas.microsoft.com/office/powerpoint/2010/main" val="189298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124768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Владимир Николаевич Сухоруков с дочерью Еленой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12968" cy="6165304"/>
          </a:xfrm>
        </p:spPr>
      </p:pic>
    </p:spTree>
    <p:extLst>
      <p:ext uri="{BB962C8B-B14F-4D97-AF65-F5344CB8AC3E}">
        <p14:creationId xmlns:p14="http://schemas.microsoft.com/office/powerpoint/2010/main" val="234826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6144984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Владимир Сухоруков на одном из крупнейших марафонов мира в Стокгольме, 2008 г.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08504" cy="6153546"/>
          </a:xfrm>
        </p:spPr>
      </p:pic>
    </p:spTree>
    <p:extLst>
      <p:ext uri="{BB962C8B-B14F-4D97-AF65-F5344CB8AC3E}">
        <p14:creationId xmlns:p14="http://schemas.microsoft.com/office/powerpoint/2010/main" val="246902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408712" cy="6813376"/>
          </a:xfrm>
        </p:spPr>
      </p:pic>
    </p:spTree>
    <p:extLst>
      <p:ext uri="{BB962C8B-B14F-4D97-AF65-F5344CB8AC3E}">
        <p14:creationId xmlns:p14="http://schemas.microsoft.com/office/powerpoint/2010/main" val="416775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361008"/>
            <a:ext cx="6512511" cy="496992"/>
          </a:xfrm>
        </p:spPr>
        <p:txBody>
          <a:bodyPr/>
          <a:lstStyle/>
          <a:p>
            <a:pPr algn="l"/>
            <a:r>
              <a:rPr lang="ru-RU" sz="2000" dirty="0" smtClean="0"/>
              <a:t>Пелагея </a:t>
            </a:r>
            <a:r>
              <a:rPr lang="ru-RU" sz="2000" dirty="0" err="1" smtClean="0"/>
              <a:t>Генералова</a:t>
            </a:r>
            <a:r>
              <a:rPr lang="ru-RU" sz="2000" dirty="0" smtClean="0"/>
              <a:t> с дочерью Ларисой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048672"/>
          </a:xfrm>
        </p:spPr>
      </p:pic>
    </p:spTree>
    <p:extLst>
      <p:ext uri="{BB962C8B-B14F-4D97-AF65-F5344CB8AC3E}">
        <p14:creationId xmlns:p14="http://schemas.microsoft.com/office/powerpoint/2010/main" val="36685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6446501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Калинин Алексей (слева) и Матвеев Николай</a:t>
            </a:r>
            <a:endParaRPr lang="ru-RU" sz="2000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4624"/>
            <a:ext cx="8136904" cy="6120680"/>
          </a:xfrm>
        </p:spPr>
      </p:pic>
    </p:spTree>
    <p:extLst>
      <p:ext uri="{BB962C8B-B14F-4D97-AF65-F5344CB8AC3E}">
        <p14:creationId xmlns:p14="http://schemas.microsoft.com/office/powerpoint/2010/main" val="105718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165304"/>
            <a:ext cx="6512511" cy="548680"/>
          </a:xfrm>
        </p:spPr>
        <p:txBody>
          <a:bodyPr/>
          <a:lstStyle/>
          <a:p>
            <a:pPr algn="ctr"/>
            <a:r>
              <a:rPr lang="ru-RU" sz="2000" dirty="0" smtClean="0"/>
              <a:t>Калинин Алексей(второй справа) в Советской Армии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536504" cy="6165304"/>
          </a:xfrm>
        </p:spPr>
      </p:pic>
    </p:spTree>
    <p:extLst>
      <p:ext uri="{BB962C8B-B14F-4D97-AF65-F5344CB8AC3E}">
        <p14:creationId xmlns:p14="http://schemas.microsoft.com/office/powerpoint/2010/main" val="159693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836901"/>
            <a:ext cx="6512511" cy="1001048"/>
          </a:xfrm>
        </p:spPr>
        <p:txBody>
          <a:bodyPr/>
          <a:lstStyle/>
          <a:p>
            <a:pPr algn="ctr"/>
            <a:r>
              <a:rPr lang="ru-RU" sz="2000" dirty="0" smtClean="0"/>
              <a:t>Семья </a:t>
            </a:r>
            <a:r>
              <a:rPr lang="ru-RU" sz="2000" dirty="0" err="1" smtClean="0"/>
              <a:t>Калининых</a:t>
            </a:r>
            <a:r>
              <a:rPr lang="ru-RU" sz="2000" dirty="0" smtClean="0"/>
              <a:t> ( слева направо – сын Алексей, Василий Дмитриевич, дочь Зоя, </a:t>
            </a:r>
            <a:br>
              <a:rPr lang="ru-RU" sz="2000" dirty="0" smtClean="0"/>
            </a:br>
            <a:r>
              <a:rPr lang="ru-RU" sz="2000" dirty="0" smtClean="0"/>
              <a:t>зять Михаил)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5616624"/>
          </a:xfrm>
        </p:spPr>
      </p:pic>
    </p:spTree>
    <p:extLst>
      <p:ext uri="{BB962C8B-B14F-4D97-AF65-F5344CB8AC3E}">
        <p14:creationId xmlns:p14="http://schemas.microsoft.com/office/powerpoint/2010/main" val="91379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856952"/>
            <a:ext cx="6512511" cy="1001048"/>
          </a:xfrm>
        </p:spPr>
        <p:txBody>
          <a:bodyPr/>
          <a:lstStyle/>
          <a:p>
            <a:pPr algn="ctr"/>
            <a:r>
              <a:rPr lang="ru-RU" sz="2000" dirty="0" smtClean="0"/>
              <a:t>Зоя Васильевна </a:t>
            </a:r>
            <a:r>
              <a:rPr lang="ru-RU" sz="2000" dirty="0" err="1" smtClean="0"/>
              <a:t>Леждей</a:t>
            </a:r>
            <a:r>
              <a:rPr lang="ru-RU" sz="2000" dirty="0" smtClean="0"/>
              <a:t>(Калинина) с дочерью Олесей и мужем Михаилом, крестница Николая Петровича Матвеева 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6632"/>
            <a:ext cx="8424936" cy="5616624"/>
          </a:xfrm>
        </p:spPr>
      </p:pic>
    </p:spTree>
    <p:extLst>
      <p:ext uri="{BB962C8B-B14F-4D97-AF65-F5344CB8AC3E}">
        <p14:creationId xmlns:p14="http://schemas.microsoft.com/office/powerpoint/2010/main" val="391479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704856" cy="6858000"/>
          </a:xfrm>
        </p:spPr>
      </p:pic>
    </p:spTree>
    <p:extLst>
      <p:ext uri="{BB962C8B-B14F-4D97-AF65-F5344CB8AC3E}">
        <p14:creationId xmlns:p14="http://schemas.microsoft.com/office/powerpoint/2010/main" val="100365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361008"/>
            <a:ext cx="6512511" cy="496992"/>
          </a:xfrm>
        </p:spPr>
        <p:txBody>
          <a:bodyPr/>
          <a:lstStyle/>
          <a:p>
            <a:pPr algn="l"/>
            <a:r>
              <a:rPr lang="ru-RU" sz="2000" dirty="0" smtClean="0"/>
              <a:t>В этом доме размещалось правление колхоза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3" cy="6120680"/>
          </a:xfrm>
        </p:spPr>
      </p:pic>
    </p:spTree>
    <p:extLst>
      <p:ext uri="{BB962C8B-B14F-4D97-AF65-F5344CB8AC3E}">
        <p14:creationId xmlns:p14="http://schemas.microsoft.com/office/powerpoint/2010/main" val="302220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124768"/>
            <a:ext cx="6512511" cy="713016"/>
          </a:xfrm>
        </p:spPr>
        <p:txBody>
          <a:bodyPr/>
          <a:lstStyle/>
          <a:p>
            <a:pPr algn="ctr"/>
            <a:r>
              <a:rPr lang="ru-RU" sz="2000" dirty="0" smtClean="0"/>
              <a:t>Действующее по настоящее время</a:t>
            </a:r>
            <a:br>
              <a:rPr lang="ru-RU" sz="2000" dirty="0" smtClean="0"/>
            </a:br>
            <a:r>
              <a:rPr lang="ru-RU" sz="2000" dirty="0" smtClean="0"/>
              <a:t> отделение связи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784976" cy="5976664"/>
          </a:xfrm>
        </p:spPr>
      </p:pic>
    </p:spTree>
    <p:extLst>
      <p:ext uri="{BB962C8B-B14F-4D97-AF65-F5344CB8AC3E}">
        <p14:creationId xmlns:p14="http://schemas.microsoft.com/office/powerpoint/2010/main" val="17314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433016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Бывшая начальная школа и медпункт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928992" cy="6264696"/>
          </a:xfrm>
        </p:spPr>
      </p:pic>
    </p:spTree>
    <p:extLst>
      <p:ext uri="{BB962C8B-B14F-4D97-AF65-F5344CB8AC3E}">
        <p14:creationId xmlns:p14="http://schemas.microsoft.com/office/powerpoint/2010/main" val="233707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6381328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Хоз. постройка семьи </a:t>
            </a:r>
            <a:r>
              <a:rPr lang="ru-RU" sz="2000" dirty="0" err="1" smtClean="0"/>
              <a:t>Генераловых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6120680"/>
          </a:xfrm>
        </p:spPr>
      </p:pic>
    </p:spTree>
    <p:extLst>
      <p:ext uri="{BB962C8B-B14F-4D97-AF65-F5344CB8AC3E}">
        <p14:creationId xmlns:p14="http://schemas.microsoft.com/office/powerpoint/2010/main" val="2755044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433016"/>
            <a:ext cx="6512511" cy="424984"/>
          </a:xfrm>
        </p:spPr>
        <p:txBody>
          <a:bodyPr/>
          <a:lstStyle/>
          <a:p>
            <a:pPr algn="ctr"/>
            <a:r>
              <a:rPr lang="ru-RU" sz="2000" dirty="0" smtClean="0"/>
              <a:t>Въезд в деревню со стороны д. </a:t>
            </a:r>
            <a:r>
              <a:rPr lang="ru-RU" sz="2000" dirty="0" err="1" smtClean="0"/>
              <a:t>Вишняково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56983" cy="6192688"/>
          </a:xfrm>
        </p:spPr>
      </p:pic>
    </p:spTree>
    <p:extLst>
      <p:ext uri="{BB962C8B-B14F-4D97-AF65-F5344CB8AC3E}">
        <p14:creationId xmlns:p14="http://schemas.microsoft.com/office/powerpoint/2010/main" val="214267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5805264"/>
            <a:ext cx="6383538" cy="936103"/>
          </a:xfrm>
        </p:spPr>
        <p:txBody>
          <a:bodyPr/>
          <a:lstStyle/>
          <a:p>
            <a:r>
              <a:rPr lang="ru-RU" sz="2000" dirty="0" smtClean="0"/>
              <a:t>Часовня в д. Иваново Болото до 2000 г.</a:t>
            </a:r>
            <a:endParaRPr lang="ru-RU" sz="2000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" b="7517"/>
          <a:stretch>
            <a:fillRect/>
          </a:stretch>
        </p:blipFill>
        <p:spPr>
          <a:xfrm>
            <a:off x="0" y="260350"/>
            <a:ext cx="9180512" cy="5616922"/>
          </a:xfrm>
        </p:spPr>
      </p:pic>
    </p:spTree>
    <p:extLst>
      <p:ext uri="{BB962C8B-B14F-4D97-AF65-F5344CB8AC3E}">
        <p14:creationId xmlns:p14="http://schemas.microsoft.com/office/powerpoint/2010/main" val="269217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517232"/>
            <a:ext cx="6512511" cy="1152128"/>
          </a:xfrm>
        </p:spPr>
        <p:txBody>
          <a:bodyPr/>
          <a:lstStyle/>
          <a:p>
            <a:pPr algn="ctr"/>
            <a:r>
              <a:rPr lang="ru-RU" sz="2000" dirty="0" smtClean="0"/>
              <a:t>Восстановленная часовня</a:t>
            </a:r>
            <a:br>
              <a:rPr lang="ru-RU" sz="2000" dirty="0" smtClean="0"/>
            </a:br>
            <a:r>
              <a:rPr lang="ru-RU" sz="2000" dirty="0" smtClean="0"/>
              <a:t>Валентина Ивановна </a:t>
            </a:r>
            <a:r>
              <a:rPr lang="ru-RU" sz="2000" dirty="0" err="1" smtClean="0"/>
              <a:t>Кочетова</a:t>
            </a:r>
            <a:r>
              <a:rPr lang="ru-RU" sz="2000" dirty="0" smtClean="0"/>
              <a:t> (</a:t>
            </a:r>
            <a:r>
              <a:rPr lang="ru-RU" sz="2000" dirty="0" err="1" smtClean="0"/>
              <a:t>Войнова</a:t>
            </a:r>
            <a:r>
              <a:rPr lang="ru-RU" sz="2000" dirty="0" smtClean="0"/>
              <a:t>)(первая слева) – ключница часовни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00"/>
            <a:ext cx="3888432" cy="5512131"/>
          </a:xfrm>
        </p:spPr>
      </p:pic>
    </p:spTree>
    <p:extLst>
      <p:ext uri="{BB962C8B-B14F-4D97-AF65-F5344CB8AC3E}">
        <p14:creationId xmlns:p14="http://schemas.microsoft.com/office/powerpoint/2010/main" val="263375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001000" cy="6858000"/>
          </a:xfrm>
        </p:spPr>
      </p:pic>
    </p:spTree>
    <p:extLst>
      <p:ext uri="{BB962C8B-B14F-4D97-AF65-F5344CB8AC3E}">
        <p14:creationId xmlns:p14="http://schemas.microsoft.com/office/powerpoint/2010/main" val="383079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281936"/>
            <a:ext cx="6512511" cy="576064"/>
          </a:xfrm>
        </p:spPr>
        <p:txBody>
          <a:bodyPr/>
          <a:lstStyle/>
          <a:p>
            <a:pPr algn="ctr"/>
            <a:r>
              <a:rPr lang="ru-RU" sz="2000" dirty="0" smtClean="0"/>
              <a:t>Общий вид восстановленной часовни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344816" cy="6165304"/>
          </a:xfrm>
        </p:spPr>
      </p:pic>
    </p:spTree>
    <p:extLst>
      <p:ext uri="{BB962C8B-B14F-4D97-AF65-F5344CB8AC3E}">
        <p14:creationId xmlns:p14="http://schemas.microsoft.com/office/powerpoint/2010/main" val="92132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661248"/>
            <a:ext cx="6512511" cy="1143000"/>
          </a:xfrm>
        </p:spPr>
        <p:txBody>
          <a:bodyPr/>
          <a:lstStyle/>
          <a:p>
            <a:pPr algn="ctr"/>
            <a:r>
              <a:rPr lang="ru-RU" sz="2000" dirty="0" smtClean="0"/>
              <a:t>Внучка Игната Трофимовича </a:t>
            </a:r>
            <a:r>
              <a:rPr lang="ru-RU" sz="2000" dirty="0" err="1" smtClean="0"/>
              <a:t>Разумова</a:t>
            </a:r>
            <a:r>
              <a:rPr lang="ru-RU" sz="2000" dirty="0" smtClean="0"/>
              <a:t> – Надежда(на фото сидит)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0"/>
            <a:ext cx="6192688" cy="5400600"/>
          </a:xfrm>
        </p:spPr>
      </p:pic>
    </p:spTree>
    <p:extLst>
      <p:ext uri="{BB962C8B-B14F-4D97-AF65-F5344CB8AC3E}">
        <p14:creationId xmlns:p14="http://schemas.microsoft.com/office/powerpoint/2010/main" val="154898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209928"/>
            <a:ext cx="6512511" cy="648072"/>
          </a:xfrm>
        </p:spPr>
        <p:txBody>
          <a:bodyPr/>
          <a:lstStyle/>
          <a:p>
            <a:pPr algn="l"/>
            <a:r>
              <a:rPr lang="ru-RU" sz="2000" dirty="0" smtClean="0"/>
              <a:t>Паломническая поездка с о. Марком в г. Псков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165304"/>
          </a:xfrm>
        </p:spPr>
      </p:pic>
    </p:spTree>
    <p:extLst>
      <p:ext uri="{BB962C8B-B14F-4D97-AF65-F5344CB8AC3E}">
        <p14:creationId xmlns:p14="http://schemas.microsoft.com/office/powerpoint/2010/main" val="46528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216</TotalTime>
  <Words>227</Words>
  <Application>Microsoft Office PowerPoint</Application>
  <PresentationFormat>Экран (4:3)</PresentationFormat>
  <Paragraphs>30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Деревня Иваново Болото – клубничный край</vt:lpstr>
      <vt:lpstr>Презентация PowerPoint</vt:lpstr>
      <vt:lpstr>Презентация PowerPoint</vt:lpstr>
      <vt:lpstr>Часовня в д. Иваново Болото до 2000 г.</vt:lpstr>
      <vt:lpstr>Восстановленная часовня Валентина Ивановна Кочетова (Войнова)(первая слева) – ключница часовни  </vt:lpstr>
      <vt:lpstr>Презентация PowerPoint</vt:lpstr>
      <vt:lpstr>Общий вид восстановленной часовни</vt:lpstr>
      <vt:lpstr>Внучка Игната Трофимовича Разумова – Надежда(на фото сидит)</vt:lpstr>
      <vt:lpstr>Паломническая поездка с о. Марком в г. Псков</vt:lpstr>
      <vt:lpstr>Анна Игнатьевна Разумова на Карельском фронте (на фото слева)</vt:lpstr>
      <vt:lpstr>Петр Рассадников, второй муж Анны Игнатьевны</vt:lpstr>
      <vt:lpstr>Анна Игнатьевна с мужем Петром и сыном Виктором</vt:lpstr>
      <vt:lpstr>Анна Игнатьевна с мужем, сыном и дочерью Надеждой</vt:lpstr>
      <vt:lpstr>Анна Игнатьевна с сыном Виктором</vt:lpstr>
      <vt:lpstr>Внук Игната Трофимовича – Иван Разумов и его сестры</vt:lpstr>
      <vt:lpstr>Анна Николаевна Гранова</vt:lpstr>
      <vt:lpstr>Петр Гранов ( второй слева)</vt:lpstr>
      <vt:lpstr>Владимир Сироткин ( на фото – в центре)</vt:lpstr>
      <vt:lpstr>Свадьба Сергея Ротаева ( крестного Татьяны Владимировны Сироткиной)</vt:lpstr>
      <vt:lpstr>Татьяна Сироткина с мамой( на фото справа)</vt:lpstr>
      <vt:lpstr>Супруги Николай и Евгения Сухоруковы</vt:lpstr>
      <vt:lpstr>Владимир Николаевич Сухоруков с дочерью Еленой</vt:lpstr>
      <vt:lpstr>Владимир Сухоруков на одном из крупнейших марафонов мира в Стокгольме, 2008 г.</vt:lpstr>
      <vt:lpstr>Презентация PowerPoint</vt:lpstr>
      <vt:lpstr>Пелагея Генералова с дочерью Ларисой</vt:lpstr>
      <vt:lpstr>Калинин Алексей (слева) и Матвеев Николай</vt:lpstr>
      <vt:lpstr>Калинин Алексей(второй справа) в Советской Армии</vt:lpstr>
      <vt:lpstr>Семья Калининых ( слева направо – сын Алексей, Василий Дмитриевич, дочь Зоя,  зять Михаил)</vt:lpstr>
      <vt:lpstr>Зоя Васильевна Леждей(Калинина) с дочерью Олесей и мужем Михаилом, крестница Николая Петровича Матвеева </vt:lpstr>
      <vt:lpstr>В этом доме размещалось правление колхоза</vt:lpstr>
      <vt:lpstr>Действующее по настоящее время  отделение связи</vt:lpstr>
      <vt:lpstr>Бывшая начальная школа и медпункт</vt:lpstr>
      <vt:lpstr>Хоз. постройка семьи Генераловых</vt:lpstr>
      <vt:lpstr>Въезд в деревню со стороны д. Вишняково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Деревня Иваново Болото – клубничный край</dc:title>
  <dc:creator>библиотека 3</dc:creator>
  <cp:lastModifiedBy>библиотека 3</cp:lastModifiedBy>
  <cp:revision>21</cp:revision>
  <dcterms:created xsi:type="dcterms:W3CDTF">2022-01-10T12:58:43Z</dcterms:created>
  <dcterms:modified xsi:type="dcterms:W3CDTF">2022-01-16T07:55:41Z</dcterms:modified>
</cp:coreProperties>
</file>